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ppt" ContentType="application/vnd.ms-powerpoi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1.xml" ContentType="application/vnd.openxmlformats-officedocument.presentationml.tags+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5" r:id="rId1"/>
    <p:sldMasterId id="2147484584" r:id="rId2"/>
    <p:sldMasterId id="2147484599" r:id="rId3"/>
  </p:sldMasterIdLst>
  <p:notesMasterIdLst>
    <p:notesMasterId r:id="rId82"/>
  </p:notesMasterIdLst>
  <p:handoutMasterIdLst>
    <p:handoutMasterId r:id="rId83"/>
  </p:handoutMasterIdLst>
  <p:sldIdLst>
    <p:sldId id="489" r:id="rId4"/>
    <p:sldId id="494" r:id="rId5"/>
    <p:sldId id="490" r:id="rId6"/>
    <p:sldId id="493" r:id="rId7"/>
    <p:sldId id="510" r:id="rId8"/>
    <p:sldId id="495" r:id="rId9"/>
    <p:sldId id="496" r:id="rId10"/>
    <p:sldId id="378" r:id="rId11"/>
    <p:sldId id="488" r:id="rId12"/>
    <p:sldId id="509" r:id="rId13"/>
    <p:sldId id="511" r:id="rId14"/>
    <p:sldId id="512" r:id="rId15"/>
    <p:sldId id="379" r:id="rId16"/>
    <p:sldId id="506" r:id="rId17"/>
    <p:sldId id="475" r:id="rId18"/>
    <p:sldId id="380" r:id="rId19"/>
    <p:sldId id="481" r:id="rId20"/>
    <p:sldId id="497" r:id="rId21"/>
    <p:sldId id="507" r:id="rId22"/>
    <p:sldId id="409" r:id="rId23"/>
    <p:sldId id="449" r:id="rId24"/>
    <p:sldId id="450" r:id="rId25"/>
    <p:sldId id="451" r:id="rId26"/>
    <p:sldId id="453" r:id="rId27"/>
    <p:sldId id="454" r:id="rId28"/>
    <p:sldId id="466" r:id="rId29"/>
    <p:sldId id="484" r:id="rId30"/>
    <p:sldId id="498" r:id="rId31"/>
    <p:sldId id="448" r:id="rId32"/>
    <p:sldId id="383" r:id="rId33"/>
    <p:sldId id="403" r:id="rId34"/>
    <p:sldId id="420" r:id="rId35"/>
    <p:sldId id="461" r:id="rId36"/>
    <p:sldId id="385" r:id="rId37"/>
    <p:sldId id="388" r:id="rId38"/>
    <p:sldId id="389" r:id="rId39"/>
    <p:sldId id="418" r:id="rId40"/>
    <p:sldId id="462" r:id="rId41"/>
    <p:sldId id="464" r:id="rId42"/>
    <p:sldId id="393" r:id="rId43"/>
    <p:sldId id="392" r:id="rId44"/>
    <p:sldId id="419" r:id="rId45"/>
    <p:sldId id="460" r:id="rId46"/>
    <p:sldId id="422" r:id="rId47"/>
    <p:sldId id="463" r:id="rId48"/>
    <p:sldId id="459" r:id="rId49"/>
    <p:sldId id="446" r:id="rId50"/>
    <p:sldId id="465" r:id="rId51"/>
    <p:sldId id="487" r:id="rId52"/>
    <p:sldId id="499" r:id="rId53"/>
    <p:sldId id="470" r:id="rId54"/>
    <p:sldId id="473" r:id="rId55"/>
    <p:sldId id="474" r:id="rId56"/>
    <p:sldId id="410" r:id="rId57"/>
    <p:sldId id="412" r:id="rId58"/>
    <p:sldId id="508" r:id="rId59"/>
    <p:sldId id="414" r:id="rId60"/>
    <p:sldId id="415" r:id="rId61"/>
    <p:sldId id="437" r:id="rId62"/>
    <p:sldId id="467" r:id="rId63"/>
    <p:sldId id="471" r:id="rId64"/>
    <p:sldId id="485" r:id="rId65"/>
    <p:sldId id="486" r:id="rId66"/>
    <p:sldId id="402" r:id="rId67"/>
    <p:sldId id="503" r:id="rId68"/>
    <p:sldId id="500" r:id="rId69"/>
    <p:sldId id="435" r:id="rId70"/>
    <p:sldId id="434" r:id="rId71"/>
    <p:sldId id="501" r:id="rId72"/>
    <p:sldId id="424" r:id="rId73"/>
    <p:sldId id="425" r:id="rId74"/>
    <p:sldId id="426" r:id="rId75"/>
    <p:sldId id="427" r:id="rId76"/>
    <p:sldId id="428" r:id="rId77"/>
    <p:sldId id="429" r:id="rId78"/>
    <p:sldId id="430" r:id="rId79"/>
    <p:sldId id="431" r:id="rId80"/>
    <p:sldId id="301" r:id="rId81"/>
  </p:sldIdLst>
  <p:sldSz cx="9144000" cy="6858000" type="letter"/>
  <p:notesSz cx="9236075" cy="7010400"/>
  <p:defaultTextStyle>
    <a:defPPr>
      <a:defRPr lang="en-US"/>
    </a:defPPr>
    <a:lvl1pPr algn="l" rtl="0" fontAlgn="base">
      <a:spcBef>
        <a:spcPct val="0"/>
      </a:spcBef>
      <a:spcAft>
        <a:spcPct val="0"/>
      </a:spcAft>
      <a:defRPr sz="1100" kern="1200">
        <a:solidFill>
          <a:schemeClr val="tx1"/>
        </a:solidFill>
        <a:latin typeface="Arial" charset="0"/>
        <a:ea typeface="+mn-ea"/>
        <a:cs typeface="Arial" charset="0"/>
      </a:defRPr>
    </a:lvl1pPr>
    <a:lvl2pPr marL="457200" algn="l" rtl="0" fontAlgn="base">
      <a:spcBef>
        <a:spcPct val="0"/>
      </a:spcBef>
      <a:spcAft>
        <a:spcPct val="0"/>
      </a:spcAft>
      <a:defRPr sz="1100" kern="1200">
        <a:solidFill>
          <a:schemeClr val="tx1"/>
        </a:solidFill>
        <a:latin typeface="Arial" charset="0"/>
        <a:ea typeface="+mn-ea"/>
        <a:cs typeface="Arial" charset="0"/>
      </a:defRPr>
    </a:lvl2pPr>
    <a:lvl3pPr marL="914400" algn="l" rtl="0" fontAlgn="base">
      <a:spcBef>
        <a:spcPct val="0"/>
      </a:spcBef>
      <a:spcAft>
        <a:spcPct val="0"/>
      </a:spcAft>
      <a:defRPr sz="1100" kern="1200">
        <a:solidFill>
          <a:schemeClr val="tx1"/>
        </a:solidFill>
        <a:latin typeface="Arial" charset="0"/>
        <a:ea typeface="+mn-ea"/>
        <a:cs typeface="Arial" charset="0"/>
      </a:defRPr>
    </a:lvl3pPr>
    <a:lvl4pPr marL="1371600" algn="l" rtl="0" fontAlgn="base">
      <a:spcBef>
        <a:spcPct val="0"/>
      </a:spcBef>
      <a:spcAft>
        <a:spcPct val="0"/>
      </a:spcAft>
      <a:defRPr sz="1100" kern="1200">
        <a:solidFill>
          <a:schemeClr val="tx1"/>
        </a:solidFill>
        <a:latin typeface="Arial" charset="0"/>
        <a:ea typeface="+mn-ea"/>
        <a:cs typeface="Arial" charset="0"/>
      </a:defRPr>
    </a:lvl4pPr>
    <a:lvl5pPr marL="1828800" algn="l" rtl="0" fontAlgn="base">
      <a:spcBef>
        <a:spcPct val="0"/>
      </a:spcBef>
      <a:spcAft>
        <a:spcPct val="0"/>
      </a:spcAft>
      <a:defRPr sz="1100" kern="1200">
        <a:solidFill>
          <a:schemeClr val="tx1"/>
        </a:solidFill>
        <a:latin typeface="Arial" charset="0"/>
        <a:ea typeface="+mn-ea"/>
        <a:cs typeface="Arial" charset="0"/>
      </a:defRPr>
    </a:lvl5pPr>
    <a:lvl6pPr marL="2286000" algn="l" defTabSz="914400" rtl="0" eaLnBrk="1" latinLnBrk="0" hangingPunct="1">
      <a:defRPr sz="1100" kern="1200">
        <a:solidFill>
          <a:schemeClr val="tx1"/>
        </a:solidFill>
        <a:latin typeface="Arial" charset="0"/>
        <a:ea typeface="+mn-ea"/>
        <a:cs typeface="Arial" charset="0"/>
      </a:defRPr>
    </a:lvl6pPr>
    <a:lvl7pPr marL="2743200" algn="l" defTabSz="914400" rtl="0" eaLnBrk="1" latinLnBrk="0" hangingPunct="1">
      <a:defRPr sz="1100" kern="1200">
        <a:solidFill>
          <a:schemeClr val="tx1"/>
        </a:solidFill>
        <a:latin typeface="Arial" charset="0"/>
        <a:ea typeface="+mn-ea"/>
        <a:cs typeface="Arial" charset="0"/>
      </a:defRPr>
    </a:lvl7pPr>
    <a:lvl8pPr marL="3200400" algn="l" defTabSz="914400" rtl="0" eaLnBrk="1" latinLnBrk="0" hangingPunct="1">
      <a:defRPr sz="1100" kern="1200">
        <a:solidFill>
          <a:schemeClr val="tx1"/>
        </a:solidFill>
        <a:latin typeface="Arial" charset="0"/>
        <a:ea typeface="+mn-ea"/>
        <a:cs typeface="Arial" charset="0"/>
      </a:defRPr>
    </a:lvl8pPr>
    <a:lvl9pPr marL="3657600" algn="l" defTabSz="914400" rtl="0" eaLnBrk="1" latinLnBrk="0" hangingPunct="1">
      <a:defRPr sz="11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2">
          <p15:clr>
            <a:srgbClr val="A4A3A4"/>
          </p15:clr>
        </p15:guide>
        <p15:guide id="2" orient="horz" pos="708">
          <p15:clr>
            <a:srgbClr val="A4A3A4"/>
          </p15:clr>
        </p15:guide>
        <p15:guide id="3" orient="horz" pos="2809">
          <p15:clr>
            <a:srgbClr val="A4A3A4"/>
          </p15:clr>
        </p15:guide>
        <p15:guide id="4" orient="horz" pos="223">
          <p15:clr>
            <a:srgbClr val="A4A3A4"/>
          </p15:clr>
        </p15:guide>
        <p15:guide id="5" orient="horz" pos="2780">
          <p15:clr>
            <a:srgbClr val="A4A3A4"/>
          </p15:clr>
        </p15:guide>
        <p15:guide id="6" orient="horz" pos="4066">
          <p15:clr>
            <a:srgbClr val="A4A3A4"/>
          </p15:clr>
        </p15:guide>
        <p15:guide id="7" orient="horz" pos="3454">
          <p15:clr>
            <a:srgbClr val="A4A3A4"/>
          </p15:clr>
        </p15:guide>
        <p15:guide id="8" pos="2916">
          <p15:clr>
            <a:srgbClr val="A4A3A4"/>
          </p15:clr>
        </p15:guide>
        <p15:guide id="9" pos="5501">
          <p15:clr>
            <a:srgbClr val="A4A3A4"/>
          </p15:clr>
        </p15:guide>
        <p15:guide id="10" pos="5384">
          <p15:clr>
            <a:srgbClr val="A4A3A4"/>
          </p15:clr>
        </p15:guide>
        <p15:guide id="11" pos="259">
          <p15:clr>
            <a:srgbClr val="A4A3A4"/>
          </p15:clr>
        </p15:guide>
        <p15:guide id="12" pos="366">
          <p15:clr>
            <a:srgbClr val="A4A3A4"/>
          </p15:clr>
        </p15:guide>
      </p15:sldGuideLst>
    </p:ext>
    <p:ext uri="{2D200454-40CA-4A62-9FC3-DE9A4176ACB9}">
      <p15:notesGuideLst xmlns:p15="http://schemas.microsoft.com/office/powerpoint/2012/main">
        <p15:guide id="1" orient="horz" pos="2209">
          <p15:clr>
            <a:srgbClr val="A4A3A4"/>
          </p15:clr>
        </p15:guide>
        <p15:guide id="2" pos="29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99"/>
    <a:srgbClr val="FFFFFF"/>
    <a:srgbClr val="DBDBDB"/>
    <a:srgbClr val="FF9900"/>
    <a:srgbClr val="8099CC"/>
    <a:srgbClr val="99CC33"/>
    <a:srgbClr val="4066B2"/>
    <a:srgbClr val="009999"/>
    <a:srgbClr val="003399"/>
    <a:srgbClr val="80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78" autoAdjust="0"/>
    <p:restoredTop sz="98756" autoAdjust="0"/>
  </p:normalViewPr>
  <p:slideViewPr>
    <p:cSldViewPr snapToGrid="0">
      <p:cViewPr varScale="1">
        <p:scale>
          <a:sx n="92" d="100"/>
          <a:sy n="92" d="100"/>
        </p:scale>
        <p:origin x="1782" y="90"/>
      </p:cViewPr>
      <p:guideLst>
        <p:guide orient="horz" pos="882"/>
        <p:guide orient="horz" pos="708"/>
        <p:guide orient="horz" pos="2809"/>
        <p:guide orient="horz" pos="223"/>
        <p:guide orient="horz" pos="2780"/>
        <p:guide orient="horz" pos="4066"/>
        <p:guide orient="horz" pos="3454"/>
        <p:guide pos="2916"/>
        <p:guide pos="5501"/>
        <p:guide pos="5384"/>
        <p:guide pos="259"/>
        <p:guide pos="366"/>
      </p:guideLst>
    </p:cSldViewPr>
  </p:slideViewPr>
  <p:notesTextViewPr>
    <p:cViewPr>
      <p:scale>
        <a:sx n="66" d="100"/>
        <a:sy n="66" d="100"/>
      </p:scale>
      <p:origin x="0" y="0"/>
    </p:cViewPr>
  </p:notesTextViewPr>
  <p:sorterViewPr>
    <p:cViewPr>
      <p:scale>
        <a:sx n="66" d="100"/>
        <a:sy n="66" d="100"/>
      </p:scale>
      <p:origin x="0" y="0"/>
    </p:cViewPr>
  </p:sorterViewPr>
  <p:notesViewPr>
    <p:cSldViewPr snapToGrid="0">
      <p:cViewPr varScale="1">
        <p:scale>
          <a:sx n="88" d="100"/>
          <a:sy n="88" d="100"/>
        </p:scale>
        <p:origin x="-1674" y="-102"/>
      </p:cViewPr>
      <p:guideLst>
        <p:guide orient="horz" pos="2209"/>
        <p:guide pos="2909"/>
      </p:guideLst>
    </p:cSldViewPr>
  </p:notesViewPr>
  <p:gridSpacing cx="75895" cy="75895"/>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notesMaster" Target="notesMasters/notesMaster1.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10.vml.rels><?xml version="1.0" encoding="UTF-8" standalone="yes"?>
<Relationships xmlns="http://schemas.openxmlformats.org/package/2006/relationships"><Relationship Id="rId1" Type="http://schemas.openxmlformats.org/officeDocument/2006/relationships/image" Target="NULL"/></Relationships>
</file>

<file path=ppt/drawings/_rels/vmlDrawing11.vml.rels><?xml version="1.0" encoding="UTF-8" standalone="yes"?>
<Relationships xmlns="http://schemas.openxmlformats.org/package/2006/relationships"><Relationship Id="rId1" Type="http://schemas.openxmlformats.org/officeDocument/2006/relationships/image" Target="NULL"/></Relationships>
</file>

<file path=ppt/drawings/_rels/vmlDrawing12.vml.rels><?xml version="1.0" encoding="UTF-8" standalone="yes"?>
<Relationships xmlns="http://schemas.openxmlformats.org/package/2006/relationships"><Relationship Id="rId1" Type="http://schemas.openxmlformats.org/officeDocument/2006/relationships/image" Target="NULL"/></Relationships>
</file>

<file path=ppt/drawings/_rels/vmlDrawing13.vml.rels><?xml version="1.0" encoding="UTF-8" standalone="yes"?>
<Relationships xmlns="http://schemas.openxmlformats.org/package/2006/relationships"><Relationship Id="rId1" Type="http://schemas.openxmlformats.org/officeDocument/2006/relationships/image" Target="NULL"/></Relationships>
</file>

<file path=ppt/drawings/_rels/vmlDrawing14.vml.rels><?xml version="1.0" encoding="UTF-8" standalone="yes"?>
<Relationships xmlns="http://schemas.openxmlformats.org/package/2006/relationships"><Relationship Id="rId1" Type="http://schemas.openxmlformats.org/officeDocument/2006/relationships/image" Target="NULL"/></Relationships>
</file>

<file path=ppt/drawings/_rels/vmlDrawing15.vml.rels><?xml version="1.0" encoding="UTF-8" standalone="yes"?>
<Relationships xmlns="http://schemas.openxmlformats.org/package/2006/relationships"><Relationship Id="rId1" Type="http://schemas.openxmlformats.org/officeDocument/2006/relationships/image" Target="NULL"/></Relationships>
</file>

<file path=ppt/drawings/_rels/vmlDrawing16.vml.rels><?xml version="1.0" encoding="UTF-8" standalone="yes"?>
<Relationships xmlns="http://schemas.openxmlformats.org/package/2006/relationships"><Relationship Id="rId1" Type="http://schemas.openxmlformats.org/officeDocument/2006/relationships/image" Target="NULL"/></Relationships>
</file>

<file path=ppt/drawings/_rels/vmlDrawing17.vml.rels><?xml version="1.0" encoding="UTF-8" standalone="yes"?>
<Relationships xmlns="http://schemas.openxmlformats.org/package/2006/relationships"><Relationship Id="rId1" Type="http://schemas.openxmlformats.org/officeDocument/2006/relationships/image" Target="NULL"/></Relationships>
</file>

<file path=ppt/drawings/_rels/vmlDrawing18.vml.rels><?xml version="1.0" encoding="UTF-8" standalone="yes"?>
<Relationships xmlns="http://schemas.openxmlformats.org/package/2006/relationships"><Relationship Id="rId1" Type="http://schemas.openxmlformats.org/officeDocument/2006/relationships/image" Target="NULL"/></Relationships>
</file>

<file path=ppt/drawings/_rels/vmlDrawing19.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NULL"/></Relationships>
</file>

<file path=ppt/drawings/_rels/vmlDrawing20.vml.rels><?xml version="1.0" encoding="UTF-8" standalone="yes"?>
<Relationships xmlns="http://schemas.openxmlformats.org/package/2006/relationships"><Relationship Id="rId1" Type="http://schemas.openxmlformats.org/officeDocument/2006/relationships/image" Target="NULL"/></Relationships>
</file>

<file path=ppt/drawings/_rels/vmlDrawing21.vml.rels><?xml version="1.0" encoding="UTF-8" standalone="yes"?>
<Relationships xmlns="http://schemas.openxmlformats.org/package/2006/relationships"><Relationship Id="rId1" Type="http://schemas.openxmlformats.org/officeDocument/2006/relationships/image" Target="NULL"/></Relationships>
</file>

<file path=ppt/drawings/_rels/vmlDrawing22.vml.rels><?xml version="1.0" encoding="UTF-8" standalone="yes"?>
<Relationships xmlns="http://schemas.openxmlformats.org/package/2006/relationships"><Relationship Id="rId1" Type="http://schemas.openxmlformats.org/officeDocument/2006/relationships/image" Target="NULL"/></Relationships>
</file>

<file path=ppt/drawings/_rels/vmlDrawing23.vml.rels><?xml version="1.0" encoding="UTF-8" standalone="yes"?>
<Relationships xmlns="http://schemas.openxmlformats.org/package/2006/relationships"><Relationship Id="rId1" Type="http://schemas.openxmlformats.org/officeDocument/2006/relationships/image" Target="NULL"/></Relationships>
</file>

<file path=ppt/drawings/_rels/vmlDrawing24.vml.rels><?xml version="1.0" encoding="UTF-8" standalone="yes"?>
<Relationships xmlns="http://schemas.openxmlformats.org/package/2006/relationships"><Relationship Id="rId1" Type="http://schemas.openxmlformats.org/officeDocument/2006/relationships/image" Target="NULL"/></Relationships>
</file>

<file path=ppt/drawings/_rels/vmlDrawing25.vml.rels><?xml version="1.0" encoding="UTF-8" standalone="yes"?>
<Relationships xmlns="http://schemas.openxmlformats.org/package/2006/relationships"><Relationship Id="rId1" Type="http://schemas.openxmlformats.org/officeDocument/2006/relationships/image" Target="NULL"/></Relationships>
</file>

<file path=ppt/drawings/_rels/vmlDrawing26.vml.rels><?xml version="1.0" encoding="UTF-8" standalone="yes"?>
<Relationships xmlns="http://schemas.openxmlformats.org/package/2006/relationships"><Relationship Id="rId1" Type="http://schemas.openxmlformats.org/officeDocument/2006/relationships/image" Target="NULL"/></Relationships>
</file>

<file path=ppt/drawings/_rels/vmlDrawing27.vml.rels><?xml version="1.0" encoding="UTF-8" standalone="yes"?>
<Relationships xmlns="http://schemas.openxmlformats.org/package/2006/relationships"><Relationship Id="rId1" Type="http://schemas.openxmlformats.org/officeDocument/2006/relationships/image" Target="NULL"/></Relationships>
</file>

<file path=ppt/drawings/_rels/vmlDrawing28.vml.rels><?xml version="1.0" encoding="UTF-8" standalone="yes"?>
<Relationships xmlns="http://schemas.openxmlformats.org/package/2006/relationships"><Relationship Id="rId1" Type="http://schemas.openxmlformats.org/officeDocument/2006/relationships/image" Target="NULL"/></Relationships>
</file>

<file path=ppt/drawings/_rels/vmlDrawing29.vml.rels><?xml version="1.0" encoding="UTF-8" standalone="yes"?>
<Relationships xmlns="http://schemas.openxmlformats.org/package/2006/relationships"><Relationship Id="rId1" Type="http://schemas.openxmlformats.org/officeDocument/2006/relationships/image" Target="NULL"/></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s>
</file>

<file path=ppt/drawings/_rels/vmlDrawing30.vml.rels><?xml version="1.0" encoding="UTF-8" standalone="yes"?>
<Relationships xmlns="http://schemas.openxmlformats.org/package/2006/relationships"><Relationship Id="rId1" Type="http://schemas.openxmlformats.org/officeDocument/2006/relationships/image" Target="NULL"/></Relationships>
</file>

<file path=ppt/drawings/_rels/vmlDrawing31.vml.rels><?xml version="1.0" encoding="UTF-8" standalone="yes"?>
<Relationships xmlns="http://schemas.openxmlformats.org/package/2006/relationships"><Relationship Id="rId1" Type="http://schemas.openxmlformats.org/officeDocument/2006/relationships/image" Target="NULL"/></Relationships>
</file>

<file path=ppt/drawings/_rels/vmlDrawing32.vml.rels><?xml version="1.0" encoding="UTF-8" standalone="yes"?>
<Relationships xmlns="http://schemas.openxmlformats.org/package/2006/relationships"><Relationship Id="rId1" Type="http://schemas.openxmlformats.org/officeDocument/2006/relationships/image" Target="NULL"/></Relationships>
</file>

<file path=ppt/drawings/_rels/vmlDrawing33.vml.rels><?xml version="1.0" encoding="UTF-8" standalone="yes"?>
<Relationships xmlns="http://schemas.openxmlformats.org/package/2006/relationships"><Relationship Id="rId1" Type="http://schemas.openxmlformats.org/officeDocument/2006/relationships/image" Target="NULL"/></Relationships>
</file>

<file path=ppt/drawings/_rels/vmlDrawing34.vml.rels><?xml version="1.0" encoding="UTF-8" standalone="yes"?>
<Relationships xmlns="http://schemas.openxmlformats.org/package/2006/relationships"><Relationship Id="rId1" Type="http://schemas.openxmlformats.org/officeDocument/2006/relationships/image" Target="NULL"/></Relationships>
</file>

<file path=ppt/drawings/_rels/vmlDrawing35.vml.rels><?xml version="1.0" encoding="UTF-8" standalone="yes"?>
<Relationships xmlns="http://schemas.openxmlformats.org/package/2006/relationships"><Relationship Id="rId1" Type="http://schemas.openxmlformats.org/officeDocument/2006/relationships/image" Target="NULL"/></Relationships>
</file>

<file path=ppt/drawings/_rels/vmlDrawing36.vml.rels><?xml version="1.0" encoding="UTF-8" standalone="yes"?>
<Relationships xmlns="http://schemas.openxmlformats.org/package/2006/relationships"><Relationship Id="rId1" Type="http://schemas.openxmlformats.org/officeDocument/2006/relationships/image" Target="NULL"/></Relationships>
</file>

<file path=ppt/drawings/_rels/vmlDrawing37.vml.rels><?xml version="1.0" encoding="UTF-8" standalone="yes"?>
<Relationships xmlns="http://schemas.openxmlformats.org/package/2006/relationships"><Relationship Id="rId1" Type="http://schemas.openxmlformats.org/officeDocument/2006/relationships/image" Target="NULL"/></Relationships>
</file>

<file path=ppt/drawings/_rels/vmlDrawing38.vml.rels><?xml version="1.0" encoding="UTF-8" standalone="yes"?>
<Relationships xmlns="http://schemas.openxmlformats.org/package/2006/relationships"><Relationship Id="rId1" Type="http://schemas.openxmlformats.org/officeDocument/2006/relationships/image" Target="NULL"/></Relationships>
</file>

<file path=ppt/drawings/_rels/vmlDrawing39.vml.rels><?xml version="1.0" encoding="UTF-8" standalone="yes"?>
<Relationships xmlns="http://schemas.openxmlformats.org/package/2006/relationships"><Relationship Id="rId1" Type="http://schemas.openxmlformats.org/officeDocument/2006/relationships/image" Target="NULL"/></Relationships>
</file>

<file path=ppt/drawings/_rels/vmlDrawing4.vml.rels><?xml version="1.0" encoding="UTF-8" standalone="yes"?>
<Relationships xmlns="http://schemas.openxmlformats.org/package/2006/relationships"><Relationship Id="rId1" Type="http://schemas.openxmlformats.org/officeDocument/2006/relationships/image" Target="NULL"/></Relationships>
</file>

<file path=ppt/drawings/_rels/vmlDrawing40.vml.rels><?xml version="1.0" encoding="UTF-8" standalone="yes"?>
<Relationships xmlns="http://schemas.openxmlformats.org/package/2006/relationships"><Relationship Id="rId1" Type="http://schemas.openxmlformats.org/officeDocument/2006/relationships/image" Target="NULL"/></Relationships>
</file>

<file path=ppt/drawings/_rels/vmlDrawing41.vml.rels><?xml version="1.0" encoding="UTF-8" standalone="yes"?>
<Relationships xmlns="http://schemas.openxmlformats.org/package/2006/relationships"><Relationship Id="rId1" Type="http://schemas.openxmlformats.org/officeDocument/2006/relationships/image" Target="NULL"/></Relationships>
</file>

<file path=ppt/drawings/_rels/vmlDrawing42.vml.rels><?xml version="1.0" encoding="UTF-8" standalone="yes"?>
<Relationships xmlns="http://schemas.openxmlformats.org/package/2006/relationships"><Relationship Id="rId1" Type="http://schemas.openxmlformats.org/officeDocument/2006/relationships/image" Target="NULL"/></Relationships>
</file>

<file path=ppt/drawings/_rels/vmlDrawing43.vml.rels><?xml version="1.0" encoding="UTF-8" standalone="yes"?>
<Relationships xmlns="http://schemas.openxmlformats.org/package/2006/relationships"><Relationship Id="rId1" Type="http://schemas.openxmlformats.org/officeDocument/2006/relationships/image" Target="NULL"/></Relationships>
</file>

<file path=ppt/drawings/_rels/vmlDrawing44.vml.rels><?xml version="1.0" encoding="UTF-8" standalone="yes"?>
<Relationships xmlns="http://schemas.openxmlformats.org/package/2006/relationships"><Relationship Id="rId1" Type="http://schemas.openxmlformats.org/officeDocument/2006/relationships/image" Target="NULL"/></Relationships>
</file>

<file path=ppt/drawings/_rels/vmlDrawing45.vml.rels><?xml version="1.0" encoding="UTF-8" standalone="yes"?>
<Relationships xmlns="http://schemas.openxmlformats.org/package/2006/relationships"><Relationship Id="rId1" Type="http://schemas.openxmlformats.org/officeDocument/2006/relationships/image" Target="NULL"/></Relationships>
</file>

<file path=ppt/drawings/_rels/vmlDrawing46.vml.rels><?xml version="1.0" encoding="UTF-8" standalone="yes"?>
<Relationships xmlns="http://schemas.openxmlformats.org/package/2006/relationships"><Relationship Id="rId1" Type="http://schemas.openxmlformats.org/officeDocument/2006/relationships/image" Target="NULL"/></Relationships>
</file>

<file path=ppt/drawings/_rels/vmlDrawing47.vml.rels><?xml version="1.0" encoding="UTF-8" standalone="yes"?>
<Relationships xmlns="http://schemas.openxmlformats.org/package/2006/relationships"><Relationship Id="rId1" Type="http://schemas.openxmlformats.org/officeDocument/2006/relationships/image" Target="NULL"/></Relationships>
</file>

<file path=ppt/drawings/_rels/vmlDrawing48.vml.rels><?xml version="1.0" encoding="UTF-8" standalone="yes"?>
<Relationships xmlns="http://schemas.openxmlformats.org/package/2006/relationships"><Relationship Id="rId1" Type="http://schemas.openxmlformats.org/officeDocument/2006/relationships/image" Target="NULL"/></Relationships>
</file>

<file path=ppt/drawings/_rels/vmlDrawing49.vml.rels><?xml version="1.0" encoding="UTF-8" standalone="yes"?>
<Relationships xmlns="http://schemas.openxmlformats.org/package/2006/relationships"><Relationship Id="rId1" Type="http://schemas.openxmlformats.org/officeDocument/2006/relationships/image" Target="NULL"/></Relationships>
</file>

<file path=ppt/drawings/_rels/vmlDrawing5.vml.rels><?xml version="1.0" encoding="UTF-8" standalone="yes"?>
<Relationships xmlns="http://schemas.openxmlformats.org/package/2006/relationships"><Relationship Id="rId1" Type="http://schemas.openxmlformats.org/officeDocument/2006/relationships/image" Target="NULL"/></Relationships>
</file>

<file path=ppt/drawings/_rels/vmlDrawing50.vml.rels><?xml version="1.0" encoding="UTF-8" standalone="yes"?>
<Relationships xmlns="http://schemas.openxmlformats.org/package/2006/relationships"><Relationship Id="rId1" Type="http://schemas.openxmlformats.org/officeDocument/2006/relationships/image" Target="NULL"/></Relationships>
</file>

<file path=ppt/drawings/_rels/vmlDrawing51.vml.rels><?xml version="1.0" encoding="UTF-8" standalone="yes"?>
<Relationships xmlns="http://schemas.openxmlformats.org/package/2006/relationships"><Relationship Id="rId1" Type="http://schemas.openxmlformats.org/officeDocument/2006/relationships/image" Target="NULL"/></Relationships>
</file>

<file path=ppt/drawings/_rels/vmlDrawing52.vml.rels><?xml version="1.0" encoding="UTF-8" standalone="yes"?>
<Relationships xmlns="http://schemas.openxmlformats.org/package/2006/relationships"><Relationship Id="rId1" Type="http://schemas.openxmlformats.org/officeDocument/2006/relationships/image" Target="NULL"/></Relationships>
</file>

<file path=ppt/drawings/_rels/vmlDrawing53.vml.rels><?xml version="1.0" encoding="UTF-8" standalone="yes"?>
<Relationships xmlns="http://schemas.openxmlformats.org/package/2006/relationships"><Relationship Id="rId1" Type="http://schemas.openxmlformats.org/officeDocument/2006/relationships/image" Target="NULL"/></Relationships>
</file>

<file path=ppt/drawings/_rels/vmlDrawing54.vml.rels><?xml version="1.0" encoding="UTF-8" standalone="yes"?>
<Relationships xmlns="http://schemas.openxmlformats.org/package/2006/relationships"><Relationship Id="rId1" Type="http://schemas.openxmlformats.org/officeDocument/2006/relationships/image" Target="NULL"/></Relationships>
</file>

<file path=ppt/drawings/_rels/vmlDrawing55.vml.rels><?xml version="1.0" encoding="UTF-8" standalone="yes"?>
<Relationships xmlns="http://schemas.openxmlformats.org/package/2006/relationships"><Relationship Id="rId1" Type="http://schemas.openxmlformats.org/officeDocument/2006/relationships/image" Target="NULL"/></Relationships>
</file>

<file path=ppt/drawings/_rels/vmlDrawing56.vml.rels><?xml version="1.0" encoding="UTF-8" standalone="yes"?>
<Relationships xmlns="http://schemas.openxmlformats.org/package/2006/relationships"><Relationship Id="rId1" Type="http://schemas.openxmlformats.org/officeDocument/2006/relationships/image" Target="NULL"/></Relationships>
</file>

<file path=ppt/drawings/_rels/vmlDrawing57.vml.rels><?xml version="1.0" encoding="UTF-8" standalone="yes"?>
<Relationships xmlns="http://schemas.openxmlformats.org/package/2006/relationships"><Relationship Id="rId1" Type="http://schemas.openxmlformats.org/officeDocument/2006/relationships/image" Target="NULL"/></Relationships>
</file>

<file path=ppt/drawings/_rels/vmlDrawing58.vml.rels><?xml version="1.0" encoding="UTF-8" standalone="yes"?>
<Relationships xmlns="http://schemas.openxmlformats.org/package/2006/relationships"><Relationship Id="rId1" Type="http://schemas.openxmlformats.org/officeDocument/2006/relationships/image" Target="NULL"/></Relationships>
</file>

<file path=ppt/drawings/_rels/vmlDrawing59.vml.rels><?xml version="1.0" encoding="UTF-8" standalone="yes"?>
<Relationships xmlns="http://schemas.openxmlformats.org/package/2006/relationships"><Relationship Id="rId1" Type="http://schemas.openxmlformats.org/officeDocument/2006/relationships/image" Target="NULL"/></Relationships>
</file>

<file path=ppt/drawings/_rels/vmlDrawing6.vml.rels><?xml version="1.0" encoding="UTF-8" standalone="yes"?>
<Relationships xmlns="http://schemas.openxmlformats.org/package/2006/relationships"><Relationship Id="rId1" Type="http://schemas.openxmlformats.org/officeDocument/2006/relationships/image" Target="NULL"/></Relationships>
</file>

<file path=ppt/drawings/_rels/vmlDrawing7.vml.rels><?xml version="1.0" encoding="UTF-8" standalone="yes"?>
<Relationships xmlns="http://schemas.openxmlformats.org/package/2006/relationships"><Relationship Id="rId1" Type="http://schemas.openxmlformats.org/officeDocument/2006/relationships/image" Target="NULL"/></Relationships>
</file>

<file path=ppt/drawings/_rels/vmlDrawing8.vml.rels><?xml version="1.0" encoding="UTF-8" standalone="yes"?>
<Relationships xmlns="http://schemas.openxmlformats.org/package/2006/relationships"><Relationship Id="rId1" Type="http://schemas.openxmlformats.org/officeDocument/2006/relationships/image" Target="NULL"/></Relationships>
</file>

<file path=ppt/drawings/_rels/vmlDrawing9.vml.rels><?xml version="1.0" encoding="UTF-8" standalone="yes"?>
<Relationships xmlns="http://schemas.openxmlformats.org/package/2006/relationships"><Relationship Id="rId1" Type="http://schemas.openxmlformats.org/officeDocument/2006/relationships/image" Target="NUL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1810" name="Rectangle 2"/>
          <p:cNvSpPr>
            <a:spLocks noGrp="1" noChangeArrowheads="1"/>
          </p:cNvSpPr>
          <p:nvPr>
            <p:ph type="hdr" sz="quarter"/>
          </p:nvPr>
        </p:nvSpPr>
        <p:spPr bwMode="auto">
          <a:xfrm>
            <a:off x="1" y="146051"/>
            <a:ext cx="4006084" cy="28315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defTabSz="930758" eaLnBrk="0" hangingPunct="0">
              <a:lnSpc>
                <a:spcPct val="100000"/>
              </a:lnSpc>
              <a:spcBef>
                <a:spcPct val="50000"/>
              </a:spcBef>
              <a:buSzTx/>
              <a:buFontTx/>
              <a:buNone/>
              <a:defRPr sz="1800">
                <a:cs typeface="+mn-cs"/>
              </a:defRPr>
            </a:lvl1pPr>
          </a:lstStyle>
          <a:p>
            <a:pPr>
              <a:defRPr/>
            </a:pPr>
            <a:endParaRPr lang="en-US" dirty="0"/>
          </a:p>
        </p:txBody>
      </p:sp>
      <p:sp>
        <p:nvSpPr>
          <p:cNvPr id="631811" name="Rectangle 3"/>
          <p:cNvSpPr>
            <a:spLocks noGrp="1" noChangeArrowheads="1"/>
          </p:cNvSpPr>
          <p:nvPr>
            <p:ph type="dt" sz="quarter" idx="1"/>
          </p:nvPr>
        </p:nvSpPr>
        <p:spPr bwMode="auto">
          <a:xfrm>
            <a:off x="5229991" y="146051"/>
            <a:ext cx="4006084" cy="28315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defTabSz="930758" eaLnBrk="0" hangingPunct="0">
              <a:lnSpc>
                <a:spcPct val="100000"/>
              </a:lnSpc>
              <a:spcBef>
                <a:spcPct val="50000"/>
              </a:spcBef>
              <a:buSzTx/>
              <a:buFontTx/>
              <a:buNone/>
              <a:defRPr sz="1800">
                <a:cs typeface="+mn-cs"/>
              </a:defRPr>
            </a:lvl1pPr>
          </a:lstStyle>
          <a:p>
            <a:pPr>
              <a:defRPr/>
            </a:pPr>
            <a:endParaRPr lang="en-US" dirty="0"/>
          </a:p>
        </p:txBody>
      </p:sp>
      <p:sp>
        <p:nvSpPr>
          <p:cNvPr id="631812" name="Rectangle 4"/>
          <p:cNvSpPr>
            <a:spLocks noGrp="1" noChangeArrowheads="1"/>
          </p:cNvSpPr>
          <p:nvPr>
            <p:ph type="ftr" sz="quarter" idx="2"/>
          </p:nvPr>
        </p:nvSpPr>
        <p:spPr bwMode="auto">
          <a:xfrm>
            <a:off x="1" y="6581198"/>
            <a:ext cx="4006084" cy="283155"/>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defTabSz="930758" eaLnBrk="0" hangingPunct="0">
              <a:lnSpc>
                <a:spcPct val="100000"/>
              </a:lnSpc>
              <a:spcBef>
                <a:spcPct val="50000"/>
              </a:spcBef>
              <a:buSzTx/>
              <a:buFontTx/>
              <a:buNone/>
              <a:defRPr sz="1800">
                <a:cs typeface="+mn-cs"/>
              </a:defRPr>
            </a:lvl1pPr>
          </a:lstStyle>
          <a:p>
            <a:pPr>
              <a:defRPr/>
            </a:pPr>
            <a:endParaRPr lang="en-US" dirty="0"/>
          </a:p>
        </p:txBody>
      </p:sp>
      <p:sp>
        <p:nvSpPr>
          <p:cNvPr id="631813" name="Rectangle 5"/>
          <p:cNvSpPr>
            <a:spLocks noGrp="1" noChangeArrowheads="1"/>
          </p:cNvSpPr>
          <p:nvPr>
            <p:ph type="sldNum" sz="quarter" idx="3"/>
          </p:nvPr>
        </p:nvSpPr>
        <p:spPr bwMode="auto">
          <a:xfrm>
            <a:off x="5229991" y="6581198"/>
            <a:ext cx="4006084" cy="283155"/>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r" defTabSz="930758" eaLnBrk="0" hangingPunct="0">
              <a:lnSpc>
                <a:spcPct val="100000"/>
              </a:lnSpc>
              <a:spcBef>
                <a:spcPct val="50000"/>
              </a:spcBef>
              <a:buSzTx/>
              <a:buFontTx/>
              <a:buNone/>
              <a:defRPr sz="1800">
                <a:cs typeface="+mn-cs"/>
              </a:defRPr>
            </a:lvl1pPr>
          </a:lstStyle>
          <a:p>
            <a:pPr>
              <a:defRPr/>
            </a:pPr>
            <a:fld id="{62B0C453-ACB3-468D-8C81-BAC9B0EB8184}" type="slidenum">
              <a:rPr lang="en-US"/>
              <a:pPr>
                <a:defRPr/>
              </a:pPr>
              <a:t>‹#›</a:t>
            </a:fld>
            <a:endParaRPr lang="en-US" dirty="0"/>
          </a:p>
        </p:txBody>
      </p:sp>
    </p:spTree>
    <p:extLst>
      <p:ext uri="{BB962C8B-B14F-4D97-AF65-F5344CB8AC3E}">
        <p14:creationId xmlns:p14="http://schemas.microsoft.com/office/powerpoint/2010/main" val="1337240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1"/>
            <a:ext cx="4006084" cy="342901"/>
          </a:xfrm>
          <a:prstGeom prst="rect">
            <a:avLst/>
          </a:prstGeom>
          <a:noFill/>
          <a:ln w="9525">
            <a:noFill/>
            <a:miter lim="800000"/>
            <a:headEnd/>
            <a:tailEnd/>
          </a:ln>
          <a:effectLst/>
        </p:spPr>
        <p:txBody>
          <a:bodyPr vert="horz" wrap="square" lIns="91934" tIns="45969" rIns="91934" bIns="45969" numCol="1" anchor="t" anchorCtr="0" compatLnSpc="1">
            <a:prstTxWarp prst="textNoShape">
              <a:avLst/>
            </a:prstTxWarp>
          </a:bodyPr>
          <a:lstStyle>
            <a:lvl1pPr defTabSz="902409" eaLnBrk="0" hangingPunct="0">
              <a:lnSpc>
                <a:spcPct val="100000"/>
              </a:lnSpc>
              <a:spcBef>
                <a:spcPct val="0"/>
              </a:spcBef>
              <a:buSzTx/>
              <a:buFontTx/>
              <a:buNone/>
              <a:defRPr sz="1800">
                <a:cs typeface="+mn-cs"/>
              </a:defRPr>
            </a:lvl1pPr>
          </a:lstStyle>
          <a:p>
            <a:pPr>
              <a:defRPr/>
            </a:pPr>
            <a:endParaRPr lang="en-US" dirty="0"/>
          </a:p>
        </p:txBody>
      </p:sp>
      <p:sp>
        <p:nvSpPr>
          <p:cNvPr id="5123" name="Rectangle 3"/>
          <p:cNvSpPr>
            <a:spLocks noGrp="1" noChangeArrowheads="1"/>
          </p:cNvSpPr>
          <p:nvPr>
            <p:ph type="dt" idx="1"/>
          </p:nvPr>
        </p:nvSpPr>
        <p:spPr bwMode="auto">
          <a:xfrm>
            <a:off x="5229991" y="1"/>
            <a:ext cx="4006084" cy="342901"/>
          </a:xfrm>
          <a:prstGeom prst="rect">
            <a:avLst/>
          </a:prstGeom>
          <a:noFill/>
          <a:ln w="9525">
            <a:noFill/>
            <a:miter lim="800000"/>
            <a:headEnd/>
            <a:tailEnd/>
          </a:ln>
          <a:effectLst/>
        </p:spPr>
        <p:txBody>
          <a:bodyPr vert="horz" wrap="square" lIns="91934" tIns="45969" rIns="91934" bIns="45969" numCol="1" anchor="t" anchorCtr="0" compatLnSpc="1">
            <a:prstTxWarp prst="textNoShape">
              <a:avLst/>
            </a:prstTxWarp>
          </a:bodyPr>
          <a:lstStyle>
            <a:lvl1pPr algn="r" defTabSz="902409" eaLnBrk="0" hangingPunct="0">
              <a:lnSpc>
                <a:spcPct val="100000"/>
              </a:lnSpc>
              <a:spcBef>
                <a:spcPct val="0"/>
              </a:spcBef>
              <a:buSzTx/>
              <a:buFontTx/>
              <a:buNone/>
              <a:defRPr sz="1800">
                <a:cs typeface="+mn-cs"/>
              </a:defRPr>
            </a:lvl1pPr>
          </a:lstStyle>
          <a:p>
            <a:pPr>
              <a:defRPr/>
            </a:pPr>
            <a:endParaRPr lang="en-US" dirty="0"/>
          </a:p>
        </p:txBody>
      </p:sp>
      <p:sp>
        <p:nvSpPr>
          <p:cNvPr id="60420" name="Rectangle 4"/>
          <p:cNvSpPr>
            <a:spLocks noGrp="1" noRot="1" noChangeAspect="1" noChangeArrowheads="1" noTextEdit="1"/>
          </p:cNvSpPr>
          <p:nvPr>
            <p:ph type="sldImg" idx="2"/>
          </p:nvPr>
        </p:nvSpPr>
        <p:spPr bwMode="auto">
          <a:xfrm>
            <a:off x="2871788" y="533400"/>
            <a:ext cx="3505200" cy="26289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1250720" y="3335341"/>
            <a:ext cx="6734639" cy="3141662"/>
          </a:xfrm>
          <a:prstGeom prst="rect">
            <a:avLst/>
          </a:prstGeom>
          <a:noFill/>
          <a:ln w="9525">
            <a:noFill/>
            <a:miter lim="800000"/>
            <a:headEnd/>
            <a:tailEnd/>
          </a:ln>
          <a:effectLst/>
        </p:spPr>
        <p:txBody>
          <a:bodyPr vert="horz" wrap="square" lIns="91934" tIns="45969" rIns="91934" bIns="4596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1" y="6667501"/>
            <a:ext cx="4006084" cy="342901"/>
          </a:xfrm>
          <a:prstGeom prst="rect">
            <a:avLst/>
          </a:prstGeom>
          <a:noFill/>
          <a:ln w="9525">
            <a:noFill/>
            <a:miter lim="800000"/>
            <a:headEnd/>
            <a:tailEnd/>
          </a:ln>
          <a:effectLst/>
        </p:spPr>
        <p:txBody>
          <a:bodyPr vert="horz" wrap="square" lIns="91934" tIns="45969" rIns="91934" bIns="45969" numCol="1" anchor="b" anchorCtr="0" compatLnSpc="1">
            <a:prstTxWarp prst="textNoShape">
              <a:avLst/>
            </a:prstTxWarp>
          </a:bodyPr>
          <a:lstStyle>
            <a:lvl1pPr defTabSz="902409" eaLnBrk="0" hangingPunct="0">
              <a:lnSpc>
                <a:spcPct val="100000"/>
              </a:lnSpc>
              <a:spcBef>
                <a:spcPct val="0"/>
              </a:spcBef>
              <a:buSzTx/>
              <a:buFontTx/>
              <a:buNone/>
              <a:defRPr sz="1800">
                <a:cs typeface="+mn-cs"/>
              </a:defRPr>
            </a:lvl1pPr>
          </a:lstStyle>
          <a:p>
            <a:pPr>
              <a:defRPr/>
            </a:pPr>
            <a:endParaRPr lang="en-US" dirty="0"/>
          </a:p>
        </p:txBody>
      </p:sp>
      <p:sp>
        <p:nvSpPr>
          <p:cNvPr id="5127" name="Rectangle 7"/>
          <p:cNvSpPr>
            <a:spLocks noGrp="1" noChangeArrowheads="1"/>
          </p:cNvSpPr>
          <p:nvPr>
            <p:ph type="sldNum" sz="quarter" idx="5"/>
          </p:nvPr>
        </p:nvSpPr>
        <p:spPr bwMode="auto">
          <a:xfrm>
            <a:off x="5229991" y="6667501"/>
            <a:ext cx="4006084" cy="342901"/>
          </a:xfrm>
          <a:prstGeom prst="rect">
            <a:avLst/>
          </a:prstGeom>
          <a:noFill/>
          <a:ln w="9525">
            <a:noFill/>
            <a:miter lim="800000"/>
            <a:headEnd/>
            <a:tailEnd/>
          </a:ln>
          <a:effectLst/>
        </p:spPr>
        <p:txBody>
          <a:bodyPr vert="horz" wrap="square" lIns="91934" tIns="45969" rIns="91934" bIns="45969" numCol="1" anchor="b" anchorCtr="0" compatLnSpc="1">
            <a:prstTxWarp prst="textNoShape">
              <a:avLst/>
            </a:prstTxWarp>
          </a:bodyPr>
          <a:lstStyle>
            <a:lvl1pPr algn="r" defTabSz="902409" eaLnBrk="0" hangingPunct="0">
              <a:lnSpc>
                <a:spcPct val="100000"/>
              </a:lnSpc>
              <a:spcBef>
                <a:spcPct val="0"/>
              </a:spcBef>
              <a:buSzTx/>
              <a:buFontTx/>
              <a:buNone/>
              <a:defRPr sz="1800">
                <a:cs typeface="+mn-cs"/>
              </a:defRPr>
            </a:lvl1pPr>
          </a:lstStyle>
          <a:p>
            <a:pPr>
              <a:defRPr/>
            </a:pPr>
            <a:fld id="{98A78278-1AC6-467E-9A4B-125326A53EF9}" type="slidenum">
              <a:rPr lang="en-US"/>
              <a:pPr>
                <a:defRPr/>
              </a:pPr>
              <a:t>‹#›</a:t>
            </a:fld>
            <a:endParaRPr lang="en-US" dirty="0"/>
          </a:p>
        </p:txBody>
      </p:sp>
    </p:spTree>
    <p:extLst>
      <p:ext uri="{BB962C8B-B14F-4D97-AF65-F5344CB8AC3E}">
        <p14:creationId xmlns:p14="http://schemas.microsoft.com/office/powerpoint/2010/main" val="11711261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65438" y="525463"/>
            <a:ext cx="3505200" cy="2628900"/>
          </a:xfrm>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9A70C911-C5DB-45FD-9D13-029628D97405}" type="slidenum">
              <a:rPr lang="en-GB" smtClean="0">
                <a:solidFill>
                  <a:prstClr val="black"/>
                </a:solidFill>
              </a:rPr>
              <a:pPr/>
              <a:t>1</a:t>
            </a:fld>
            <a:endParaRPr lang="en-GB" dirty="0">
              <a:solidFill>
                <a:prstClr val="black"/>
              </a:solidFill>
            </a:endParaRPr>
          </a:p>
        </p:txBody>
      </p:sp>
    </p:spTree>
    <p:extLst>
      <p:ext uri="{BB962C8B-B14F-4D97-AF65-F5344CB8AC3E}">
        <p14:creationId xmlns:p14="http://schemas.microsoft.com/office/powerpoint/2010/main" val="217768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14</a:t>
            </a:fld>
            <a:endParaRPr lang="en-US" dirty="0"/>
          </a:p>
        </p:txBody>
      </p:sp>
    </p:spTree>
    <p:extLst>
      <p:ext uri="{BB962C8B-B14F-4D97-AF65-F5344CB8AC3E}">
        <p14:creationId xmlns:p14="http://schemas.microsoft.com/office/powerpoint/2010/main" val="1205738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15</a:t>
            </a:fld>
            <a:endParaRPr lang="en-US" dirty="0"/>
          </a:p>
        </p:txBody>
      </p:sp>
    </p:spTree>
    <p:extLst>
      <p:ext uri="{BB962C8B-B14F-4D97-AF65-F5344CB8AC3E}">
        <p14:creationId xmlns:p14="http://schemas.microsoft.com/office/powerpoint/2010/main" val="1866837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16</a:t>
            </a:fld>
            <a:endParaRPr lang="en-US" dirty="0"/>
          </a:p>
        </p:txBody>
      </p:sp>
    </p:spTree>
    <p:extLst>
      <p:ext uri="{BB962C8B-B14F-4D97-AF65-F5344CB8AC3E}">
        <p14:creationId xmlns:p14="http://schemas.microsoft.com/office/powerpoint/2010/main" val="1927394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17</a:t>
            </a:fld>
            <a:endParaRPr lang="en-US" dirty="0"/>
          </a:p>
        </p:txBody>
      </p:sp>
    </p:spTree>
    <p:extLst>
      <p:ext uri="{BB962C8B-B14F-4D97-AF65-F5344CB8AC3E}">
        <p14:creationId xmlns:p14="http://schemas.microsoft.com/office/powerpoint/2010/main" val="2435884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19</a:t>
            </a:fld>
            <a:endParaRPr lang="en-US" dirty="0"/>
          </a:p>
        </p:txBody>
      </p:sp>
    </p:spTree>
    <p:extLst>
      <p:ext uri="{BB962C8B-B14F-4D97-AF65-F5344CB8AC3E}">
        <p14:creationId xmlns:p14="http://schemas.microsoft.com/office/powerpoint/2010/main" val="1498960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20</a:t>
            </a:fld>
            <a:endParaRPr lang="en-US" dirty="0"/>
          </a:p>
        </p:txBody>
      </p:sp>
    </p:spTree>
    <p:extLst>
      <p:ext uri="{BB962C8B-B14F-4D97-AF65-F5344CB8AC3E}">
        <p14:creationId xmlns:p14="http://schemas.microsoft.com/office/powerpoint/2010/main" val="84297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21</a:t>
            </a:fld>
            <a:endParaRPr lang="en-US" dirty="0"/>
          </a:p>
        </p:txBody>
      </p:sp>
    </p:spTree>
    <p:extLst>
      <p:ext uri="{BB962C8B-B14F-4D97-AF65-F5344CB8AC3E}">
        <p14:creationId xmlns:p14="http://schemas.microsoft.com/office/powerpoint/2010/main" val="2487346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22</a:t>
            </a:fld>
            <a:endParaRPr lang="en-US" dirty="0"/>
          </a:p>
        </p:txBody>
      </p:sp>
    </p:spTree>
    <p:extLst>
      <p:ext uri="{BB962C8B-B14F-4D97-AF65-F5344CB8AC3E}">
        <p14:creationId xmlns:p14="http://schemas.microsoft.com/office/powerpoint/2010/main" val="886052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23</a:t>
            </a:fld>
            <a:endParaRPr lang="en-US" dirty="0"/>
          </a:p>
        </p:txBody>
      </p:sp>
    </p:spTree>
    <p:extLst>
      <p:ext uri="{BB962C8B-B14F-4D97-AF65-F5344CB8AC3E}">
        <p14:creationId xmlns:p14="http://schemas.microsoft.com/office/powerpoint/2010/main" val="2327009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24</a:t>
            </a:fld>
            <a:endParaRPr lang="en-US" dirty="0"/>
          </a:p>
        </p:txBody>
      </p:sp>
    </p:spTree>
    <p:extLst>
      <p:ext uri="{BB962C8B-B14F-4D97-AF65-F5344CB8AC3E}">
        <p14:creationId xmlns:p14="http://schemas.microsoft.com/office/powerpoint/2010/main" val="196884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TextEdit="1"/>
          </p:cNvSpPr>
          <p:nvPr>
            <p:ph type="sldImg"/>
          </p:nvPr>
        </p:nvSpPr>
        <p:spPr bwMode="auto">
          <a:xfrm>
            <a:off x="2865438" y="525463"/>
            <a:ext cx="3506787" cy="2628900"/>
          </a:xfrm>
          <a:noFill/>
          <a:ln>
            <a:solidFill>
              <a:srgbClr val="000000"/>
            </a:solidFill>
            <a:miter lim="800000"/>
            <a:headEnd/>
            <a:tailEnd/>
          </a:ln>
        </p:spPr>
      </p:sp>
      <p:sp>
        <p:nvSpPr>
          <p:cNvPr id="284675" name="Rectangle 3"/>
          <p:cNvSpPr>
            <a:spLocks noGrp="1"/>
          </p:cNvSpPr>
          <p:nvPr>
            <p:ph type="body" idx="1"/>
          </p:nvPr>
        </p:nvSpPr>
        <p:spPr>
          <a:xfrm>
            <a:off x="921473" y="3330420"/>
            <a:ext cx="7393136" cy="123599"/>
          </a:xfrm>
        </p:spPr>
        <p:txBody>
          <a:bodyPr/>
          <a:lstStyle/>
          <a:p>
            <a:endParaRPr lang="en-US" dirty="0" smtClean="0"/>
          </a:p>
        </p:txBody>
      </p:sp>
    </p:spTree>
    <p:extLst>
      <p:ext uri="{BB962C8B-B14F-4D97-AF65-F5344CB8AC3E}">
        <p14:creationId xmlns:p14="http://schemas.microsoft.com/office/powerpoint/2010/main" val="2630924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25</a:t>
            </a:fld>
            <a:endParaRPr lang="en-US" dirty="0"/>
          </a:p>
        </p:txBody>
      </p:sp>
    </p:spTree>
    <p:extLst>
      <p:ext uri="{BB962C8B-B14F-4D97-AF65-F5344CB8AC3E}">
        <p14:creationId xmlns:p14="http://schemas.microsoft.com/office/powerpoint/2010/main" val="1810124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26</a:t>
            </a:fld>
            <a:endParaRPr lang="en-US" dirty="0"/>
          </a:p>
        </p:txBody>
      </p:sp>
    </p:spTree>
    <p:extLst>
      <p:ext uri="{BB962C8B-B14F-4D97-AF65-F5344CB8AC3E}">
        <p14:creationId xmlns:p14="http://schemas.microsoft.com/office/powerpoint/2010/main" val="1264490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27</a:t>
            </a:fld>
            <a:endParaRPr lang="en-US" dirty="0"/>
          </a:p>
        </p:txBody>
      </p:sp>
    </p:spTree>
    <p:extLst>
      <p:ext uri="{BB962C8B-B14F-4D97-AF65-F5344CB8AC3E}">
        <p14:creationId xmlns:p14="http://schemas.microsoft.com/office/powerpoint/2010/main" val="2239085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29</a:t>
            </a:fld>
            <a:endParaRPr lang="en-US" dirty="0"/>
          </a:p>
        </p:txBody>
      </p:sp>
    </p:spTree>
    <p:extLst>
      <p:ext uri="{BB962C8B-B14F-4D97-AF65-F5344CB8AC3E}">
        <p14:creationId xmlns:p14="http://schemas.microsoft.com/office/powerpoint/2010/main" val="1609564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30</a:t>
            </a:fld>
            <a:endParaRPr lang="en-US" dirty="0"/>
          </a:p>
        </p:txBody>
      </p:sp>
    </p:spTree>
    <p:extLst>
      <p:ext uri="{BB962C8B-B14F-4D97-AF65-F5344CB8AC3E}">
        <p14:creationId xmlns:p14="http://schemas.microsoft.com/office/powerpoint/2010/main" val="2710222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31</a:t>
            </a:fld>
            <a:endParaRPr lang="en-US" dirty="0"/>
          </a:p>
        </p:txBody>
      </p:sp>
    </p:spTree>
    <p:extLst>
      <p:ext uri="{BB962C8B-B14F-4D97-AF65-F5344CB8AC3E}">
        <p14:creationId xmlns:p14="http://schemas.microsoft.com/office/powerpoint/2010/main" val="826991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32</a:t>
            </a:fld>
            <a:endParaRPr lang="en-US" dirty="0"/>
          </a:p>
        </p:txBody>
      </p:sp>
    </p:spTree>
    <p:extLst>
      <p:ext uri="{BB962C8B-B14F-4D97-AF65-F5344CB8AC3E}">
        <p14:creationId xmlns:p14="http://schemas.microsoft.com/office/powerpoint/2010/main" val="1897779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33</a:t>
            </a:fld>
            <a:endParaRPr lang="en-US" dirty="0"/>
          </a:p>
        </p:txBody>
      </p:sp>
    </p:spTree>
    <p:extLst>
      <p:ext uri="{BB962C8B-B14F-4D97-AF65-F5344CB8AC3E}">
        <p14:creationId xmlns:p14="http://schemas.microsoft.com/office/powerpoint/2010/main" val="1490667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34</a:t>
            </a:fld>
            <a:endParaRPr lang="en-US" dirty="0"/>
          </a:p>
        </p:txBody>
      </p:sp>
    </p:spTree>
    <p:extLst>
      <p:ext uri="{BB962C8B-B14F-4D97-AF65-F5344CB8AC3E}">
        <p14:creationId xmlns:p14="http://schemas.microsoft.com/office/powerpoint/2010/main" val="2980004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35</a:t>
            </a:fld>
            <a:endParaRPr lang="en-US" dirty="0"/>
          </a:p>
        </p:txBody>
      </p:sp>
    </p:spTree>
    <p:extLst>
      <p:ext uri="{BB962C8B-B14F-4D97-AF65-F5344CB8AC3E}">
        <p14:creationId xmlns:p14="http://schemas.microsoft.com/office/powerpoint/2010/main" val="2552554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TextEdit="1"/>
          </p:cNvSpPr>
          <p:nvPr>
            <p:ph type="sldImg"/>
          </p:nvPr>
        </p:nvSpPr>
        <p:spPr bwMode="auto">
          <a:xfrm>
            <a:off x="2865438" y="525463"/>
            <a:ext cx="3506787" cy="2628900"/>
          </a:xfrm>
          <a:noFill/>
          <a:ln>
            <a:solidFill>
              <a:srgbClr val="000000"/>
            </a:solidFill>
            <a:miter lim="800000"/>
            <a:headEnd/>
            <a:tailEnd/>
          </a:ln>
        </p:spPr>
      </p:sp>
      <p:sp>
        <p:nvSpPr>
          <p:cNvPr id="284675" name="Rectangle 3"/>
          <p:cNvSpPr>
            <a:spLocks noGrp="1"/>
          </p:cNvSpPr>
          <p:nvPr>
            <p:ph type="body" idx="1"/>
          </p:nvPr>
        </p:nvSpPr>
        <p:spPr>
          <a:xfrm>
            <a:off x="921473" y="3330420"/>
            <a:ext cx="7393136" cy="123599"/>
          </a:xfrm>
        </p:spPr>
        <p:txBody>
          <a:bodyPr/>
          <a:lstStyle/>
          <a:p>
            <a:endParaRPr lang="en-US" dirty="0" smtClean="0"/>
          </a:p>
        </p:txBody>
      </p:sp>
    </p:spTree>
    <p:extLst>
      <p:ext uri="{BB962C8B-B14F-4D97-AF65-F5344CB8AC3E}">
        <p14:creationId xmlns:p14="http://schemas.microsoft.com/office/powerpoint/2010/main" val="3229993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36</a:t>
            </a:fld>
            <a:endParaRPr lang="en-US" dirty="0"/>
          </a:p>
        </p:txBody>
      </p:sp>
    </p:spTree>
    <p:extLst>
      <p:ext uri="{BB962C8B-B14F-4D97-AF65-F5344CB8AC3E}">
        <p14:creationId xmlns:p14="http://schemas.microsoft.com/office/powerpoint/2010/main" val="857373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37</a:t>
            </a:fld>
            <a:endParaRPr lang="en-US" dirty="0"/>
          </a:p>
        </p:txBody>
      </p:sp>
    </p:spTree>
    <p:extLst>
      <p:ext uri="{BB962C8B-B14F-4D97-AF65-F5344CB8AC3E}">
        <p14:creationId xmlns:p14="http://schemas.microsoft.com/office/powerpoint/2010/main" val="2784528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38</a:t>
            </a:fld>
            <a:endParaRPr lang="en-US" dirty="0"/>
          </a:p>
        </p:txBody>
      </p:sp>
    </p:spTree>
    <p:extLst>
      <p:ext uri="{BB962C8B-B14F-4D97-AF65-F5344CB8AC3E}">
        <p14:creationId xmlns:p14="http://schemas.microsoft.com/office/powerpoint/2010/main" val="3548386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39</a:t>
            </a:fld>
            <a:endParaRPr lang="en-US" dirty="0"/>
          </a:p>
        </p:txBody>
      </p:sp>
    </p:spTree>
    <p:extLst>
      <p:ext uri="{BB962C8B-B14F-4D97-AF65-F5344CB8AC3E}">
        <p14:creationId xmlns:p14="http://schemas.microsoft.com/office/powerpoint/2010/main" val="2263857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40</a:t>
            </a:fld>
            <a:endParaRPr lang="en-US" dirty="0"/>
          </a:p>
        </p:txBody>
      </p:sp>
    </p:spTree>
    <p:extLst>
      <p:ext uri="{BB962C8B-B14F-4D97-AF65-F5344CB8AC3E}">
        <p14:creationId xmlns:p14="http://schemas.microsoft.com/office/powerpoint/2010/main" val="1709647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41</a:t>
            </a:fld>
            <a:endParaRPr lang="en-US" dirty="0"/>
          </a:p>
        </p:txBody>
      </p:sp>
    </p:spTree>
    <p:extLst>
      <p:ext uri="{BB962C8B-B14F-4D97-AF65-F5344CB8AC3E}">
        <p14:creationId xmlns:p14="http://schemas.microsoft.com/office/powerpoint/2010/main" val="711077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42</a:t>
            </a:fld>
            <a:endParaRPr lang="en-US" dirty="0"/>
          </a:p>
        </p:txBody>
      </p:sp>
    </p:spTree>
    <p:extLst>
      <p:ext uri="{BB962C8B-B14F-4D97-AF65-F5344CB8AC3E}">
        <p14:creationId xmlns:p14="http://schemas.microsoft.com/office/powerpoint/2010/main" val="26131371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43</a:t>
            </a:fld>
            <a:endParaRPr lang="en-US" dirty="0"/>
          </a:p>
        </p:txBody>
      </p:sp>
    </p:spTree>
    <p:extLst>
      <p:ext uri="{BB962C8B-B14F-4D97-AF65-F5344CB8AC3E}">
        <p14:creationId xmlns:p14="http://schemas.microsoft.com/office/powerpoint/2010/main" val="3428260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44</a:t>
            </a:fld>
            <a:endParaRPr lang="en-US" dirty="0"/>
          </a:p>
        </p:txBody>
      </p:sp>
    </p:spTree>
    <p:extLst>
      <p:ext uri="{BB962C8B-B14F-4D97-AF65-F5344CB8AC3E}">
        <p14:creationId xmlns:p14="http://schemas.microsoft.com/office/powerpoint/2010/main" val="38577172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45</a:t>
            </a:fld>
            <a:endParaRPr lang="en-US" dirty="0"/>
          </a:p>
        </p:txBody>
      </p:sp>
    </p:spTree>
    <p:extLst>
      <p:ext uri="{BB962C8B-B14F-4D97-AF65-F5344CB8AC3E}">
        <p14:creationId xmlns:p14="http://schemas.microsoft.com/office/powerpoint/2010/main" val="2477309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TextEdit="1"/>
          </p:cNvSpPr>
          <p:nvPr>
            <p:ph type="sldImg"/>
          </p:nvPr>
        </p:nvSpPr>
        <p:spPr bwMode="auto">
          <a:xfrm>
            <a:off x="2865438" y="525463"/>
            <a:ext cx="3506787" cy="2628900"/>
          </a:xfrm>
          <a:noFill/>
          <a:ln>
            <a:solidFill>
              <a:srgbClr val="000000"/>
            </a:solidFill>
            <a:miter lim="800000"/>
            <a:headEnd/>
            <a:tailEnd/>
          </a:ln>
        </p:spPr>
      </p:sp>
      <p:sp>
        <p:nvSpPr>
          <p:cNvPr id="284675" name="Rectangle 3"/>
          <p:cNvSpPr>
            <a:spLocks noGrp="1"/>
          </p:cNvSpPr>
          <p:nvPr>
            <p:ph type="body" idx="1"/>
          </p:nvPr>
        </p:nvSpPr>
        <p:spPr>
          <a:xfrm>
            <a:off x="921473" y="3330420"/>
            <a:ext cx="7393136" cy="123599"/>
          </a:xfrm>
        </p:spPr>
        <p:txBody>
          <a:bodyPr/>
          <a:lstStyle/>
          <a:p>
            <a:endParaRPr lang="en-US" dirty="0" smtClean="0"/>
          </a:p>
        </p:txBody>
      </p:sp>
    </p:spTree>
    <p:extLst>
      <p:ext uri="{BB962C8B-B14F-4D97-AF65-F5344CB8AC3E}">
        <p14:creationId xmlns:p14="http://schemas.microsoft.com/office/powerpoint/2010/main" val="18977205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46</a:t>
            </a:fld>
            <a:endParaRPr lang="en-US" dirty="0"/>
          </a:p>
        </p:txBody>
      </p:sp>
    </p:spTree>
    <p:extLst>
      <p:ext uri="{BB962C8B-B14F-4D97-AF65-F5344CB8AC3E}">
        <p14:creationId xmlns:p14="http://schemas.microsoft.com/office/powerpoint/2010/main" val="11965730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47</a:t>
            </a:fld>
            <a:endParaRPr lang="en-US" dirty="0"/>
          </a:p>
        </p:txBody>
      </p:sp>
    </p:spTree>
    <p:extLst>
      <p:ext uri="{BB962C8B-B14F-4D97-AF65-F5344CB8AC3E}">
        <p14:creationId xmlns:p14="http://schemas.microsoft.com/office/powerpoint/2010/main" val="21505221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48</a:t>
            </a:fld>
            <a:endParaRPr lang="en-US" dirty="0"/>
          </a:p>
        </p:txBody>
      </p:sp>
    </p:spTree>
    <p:extLst>
      <p:ext uri="{BB962C8B-B14F-4D97-AF65-F5344CB8AC3E}">
        <p14:creationId xmlns:p14="http://schemas.microsoft.com/office/powerpoint/2010/main" val="17745055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49</a:t>
            </a:fld>
            <a:endParaRPr lang="en-US" dirty="0"/>
          </a:p>
        </p:txBody>
      </p:sp>
    </p:spTree>
    <p:extLst>
      <p:ext uri="{BB962C8B-B14F-4D97-AF65-F5344CB8AC3E}">
        <p14:creationId xmlns:p14="http://schemas.microsoft.com/office/powerpoint/2010/main" val="6122264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51</a:t>
            </a:fld>
            <a:endParaRPr lang="en-US" dirty="0"/>
          </a:p>
        </p:txBody>
      </p:sp>
    </p:spTree>
    <p:extLst>
      <p:ext uri="{BB962C8B-B14F-4D97-AF65-F5344CB8AC3E}">
        <p14:creationId xmlns:p14="http://schemas.microsoft.com/office/powerpoint/2010/main" val="11218938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52</a:t>
            </a:fld>
            <a:endParaRPr lang="en-US" dirty="0"/>
          </a:p>
        </p:txBody>
      </p:sp>
    </p:spTree>
    <p:extLst>
      <p:ext uri="{BB962C8B-B14F-4D97-AF65-F5344CB8AC3E}">
        <p14:creationId xmlns:p14="http://schemas.microsoft.com/office/powerpoint/2010/main" val="7437943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53</a:t>
            </a:fld>
            <a:endParaRPr lang="en-US" dirty="0"/>
          </a:p>
        </p:txBody>
      </p:sp>
    </p:spTree>
    <p:extLst>
      <p:ext uri="{BB962C8B-B14F-4D97-AF65-F5344CB8AC3E}">
        <p14:creationId xmlns:p14="http://schemas.microsoft.com/office/powerpoint/2010/main" val="2002051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54</a:t>
            </a:fld>
            <a:endParaRPr lang="en-US" dirty="0"/>
          </a:p>
        </p:txBody>
      </p:sp>
    </p:spTree>
    <p:extLst>
      <p:ext uri="{BB962C8B-B14F-4D97-AF65-F5344CB8AC3E}">
        <p14:creationId xmlns:p14="http://schemas.microsoft.com/office/powerpoint/2010/main" val="41030726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55</a:t>
            </a:fld>
            <a:endParaRPr lang="en-US" dirty="0"/>
          </a:p>
        </p:txBody>
      </p:sp>
    </p:spTree>
    <p:extLst>
      <p:ext uri="{BB962C8B-B14F-4D97-AF65-F5344CB8AC3E}">
        <p14:creationId xmlns:p14="http://schemas.microsoft.com/office/powerpoint/2010/main" val="36331384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56</a:t>
            </a:fld>
            <a:endParaRPr lang="en-US" dirty="0"/>
          </a:p>
        </p:txBody>
      </p:sp>
    </p:spTree>
    <p:extLst>
      <p:ext uri="{BB962C8B-B14F-4D97-AF65-F5344CB8AC3E}">
        <p14:creationId xmlns:p14="http://schemas.microsoft.com/office/powerpoint/2010/main" val="3783157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8</a:t>
            </a:fld>
            <a:endParaRPr lang="en-US" dirty="0"/>
          </a:p>
        </p:txBody>
      </p:sp>
    </p:spTree>
    <p:extLst>
      <p:ext uri="{BB962C8B-B14F-4D97-AF65-F5344CB8AC3E}">
        <p14:creationId xmlns:p14="http://schemas.microsoft.com/office/powerpoint/2010/main" val="36245172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57</a:t>
            </a:fld>
            <a:endParaRPr lang="en-US" dirty="0"/>
          </a:p>
        </p:txBody>
      </p:sp>
    </p:spTree>
    <p:extLst>
      <p:ext uri="{BB962C8B-B14F-4D97-AF65-F5344CB8AC3E}">
        <p14:creationId xmlns:p14="http://schemas.microsoft.com/office/powerpoint/2010/main" val="8661546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58</a:t>
            </a:fld>
            <a:endParaRPr lang="en-US" dirty="0"/>
          </a:p>
        </p:txBody>
      </p:sp>
    </p:spTree>
    <p:extLst>
      <p:ext uri="{BB962C8B-B14F-4D97-AF65-F5344CB8AC3E}">
        <p14:creationId xmlns:p14="http://schemas.microsoft.com/office/powerpoint/2010/main" val="38839535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59</a:t>
            </a:fld>
            <a:endParaRPr lang="en-US" dirty="0"/>
          </a:p>
        </p:txBody>
      </p:sp>
    </p:spTree>
    <p:extLst>
      <p:ext uri="{BB962C8B-B14F-4D97-AF65-F5344CB8AC3E}">
        <p14:creationId xmlns:p14="http://schemas.microsoft.com/office/powerpoint/2010/main" val="40608424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60</a:t>
            </a:fld>
            <a:endParaRPr lang="en-US" dirty="0"/>
          </a:p>
        </p:txBody>
      </p:sp>
    </p:spTree>
    <p:extLst>
      <p:ext uri="{BB962C8B-B14F-4D97-AF65-F5344CB8AC3E}">
        <p14:creationId xmlns:p14="http://schemas.microsoft.com/office/powerpoint/2010/main" val="20179034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61</a:t>
            </a:fld>
            <a:endParaRPr lang="en-US" dirty="0"/>
          </a:p>
        </p:txBody>
      </p:sp>
    </p:spTree>
    <p:extLst>
      <p:ext uri="{BB962C8B-B14F-4D97-AF65-F5344CB8AC3E}">
        <p14:creationId xmlns:p14="http://schemas.microsoft.com/office/powerpoint/2010/main" val="36732186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62</a:t>
            </a:fld>
            <a:endParaRPr lang="en-US" dirty="0"/>
          </a:p>
        </p:txBody>
      </p:sp>
    </p:spTree>
    <p:extLst>
      <p:ext uri="{BB962C8B-B14F-4D97-AF65-F5344CB8AC3E}">
        <p14:creationId xmlns:p14="http://schemas.microsoft.com/office/powerpoint/2010/main" val="19144344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63</a:t>
            </a:fld>
            <a:endParaRPr lang="en-US" dirty="0"/>
          </a:p>
        </p:txBody>
      </p:sp>
    </p:spTree>
    <p:extLst>
      <p:ext uri="{BB962C8B-B14F-4D97-AF65-F5344CB8AC3E}">
        <p14:creationId xmlns:p14="http://schemas.microsoft.com/office/powerpoint/2010/main" val="40284930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64</a:t>
            </a:fld>
            <a:endParaRPr lang="en-US" dirty="0"/>
          </a:p>
        </p:txBody>
      </p:sp>
    </p:spTree>
    <p:extLst>
      <p:ext uri="{BB962C8B-B14F-4D97-AF65-F5344CB8AC3E}">
        <p14:creationId xmlns:p14="http://schemas.microsoft.com/office/powerpoint/2010/main" val="16768843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65</a:t>
            </a:fld>
            <a:endParaRPr lang="en-US" dirty="0"/>
          </a:p>
        </p:txBody>
      </p:sp>
    </p:spTree>
    <p:extLst>
      <p:ext uri="{BB962C8B-B14F-4D97-AF65-F5344CB8AC3E}">
        <p14:creationId xmlns:p14="http://schemas.microsoft.com/office/powerpoint/2010/main" val="16768843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67</a:t>
            </a:fld>
            <a:endParaRPr lang="en-US" dirty="0"/>
          </a:p>
        </p:txBody>
      </p:sp>
    </p:spTree>
    <p:extLst>
      <p:ext uri="{BB962C8B-B14F-4D97-AF65-F5344CB8AC3E}">
        <p14:creationId xmlns:p14="http://schemas.microsoft.com/office/powerpoint/2010/main" val="756418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9</a:t>
            </a:fld>
            <a:endParaRPr lang="en-US" dirty="0"/>
          </a:p>
        </p:txBody>
      </p:sp>
    </p:spTree>
    <p:extLst>
      <p:ext uri="{BB962C8B-B14F-4D97-AF65-F5344CB8AC3E}">
        <p14:creationId xmlns:p14="http://schemas.microsoft.com/office/powerpoint/2010/main" val="1394931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68</a:t>
            </a:fld>
            <a:endParaRPr lang="en-US" dirty="0"/>
          </a:p>
        </p:txBody>
      </p:sp>
    </p:spTree>
    <p:extLst>
      <p:ext uri="{BB962C8B-B14F-4D97-AF65-F5344CB8AC3E}">
        <p14:creationId xmlns:p14="http://schemas.microsoft.com/office/powerpoint/2010/main" val="3238594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70</a:t>
            </a:fld>
            <a:endParaRPr lang="en-US" dirty="0"/>
          </a:p>
        </p:txBody>
      </p:sp>
    </p:spTree>
    <p:extLst>
      <p:ext uri="{BB962C8B-B14F-4D97-AF65-F5344CB8AC3E}">
        <p14:creationId xmlns:p14="http://schemas.microsoft.com/office/powerpoint/2010/main" val="7487746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71</a:t>
            </a:fld>
            <a:endParaRPr lang="en-US" dirty="0"/>
          </a:p>
        </p:txBody>
      </p:sp>
    </p:spTree>
    <p:extLst>
      <p:ext uri="{BB962C8B-B14F-4D97-AF65-F5344CB8AC3E}">
        <p14:creationId xmlns:p14="http://schemas.microsoft.com/office/powerpoint/2010/main" val="20738436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72</a:t>
            </a:fld>
            <a:endParaRPr lang="en-US" dirty="0"/>
          </a:p>
        </p:txBody>
      </p:sp>
    </p:spTree>
    <p:extLst>
      <p:ext uri="{BB962C8B-B14F-4D97-AF65-F5344CB8AC3E}">
        <p14:creationId xmlns:p14="http://schemas.microsoft.com/office/powerpoint/2010/main" val="31445263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73</a:t>
            </a:fld>
            <a:endParaRPr lang="en-US" dirty="0"/>
          </a:p>
        </p:txBody>
      </p:sp>
    </p:spTree>
    <p:extLst>
      <p:ext uri="{BB962C8B-B14F-4D97-AF65-F5344CB8AC3E}">
        <p14:creationId xmlns:p14="http://schemas.microsoft.com/office/powerpoint/2010/main" val="4518255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74</a:t>
            </a:fld>
            <a:endParaRPr lang="en-US" dirty="0"/>
          </a:p>
        </p:txBody>
      </p:sp>
    </p:spTree>
    <p:extLst>
      <p:ext uri="{BB962C8B-B14F-4D97-AF65-F5344CB8AC3E}">
        <p14:creationId xmlns:p14="http://schemas.microsoft.com/office/powerpoint/2010/main" val="369274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75</a:t>
            </a:fld>
            <a:endParaRPr lang="en-US" dirty="0"/>
          </a:p>
        </p:txBody>
      </p:sp>
    </p:spTree>
    <p:extLst>
      <p:ext uri="{BB962C8B-B14F-4D97-AF65-F5344CB8AC3E}">
        <p14:creationId xmlns:p14="http://schemas.microsoft.com/office/powerpoint/2010/main" val="42528394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76</a:t>
            </a:fld>
            <a:endParaRPr lang="en-US" dirty="0"/>
          </a:p>
        </p:txBody>
      </p:sp>
    </p:spTree>
    <p:extLst>
      <p:ext uri="{BB962C8B-B14F-4D97-AF65-F5344CB8AC3E}">
        <p14:creationId xmlns:p14="http://schemas.microsoft.com/office/powerpoint/2010/main" val="6596777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77</a:t>
            </a:fld>
            <a:endParaRPr lang="en-US" dirty="0"/>
          </a:p>
        </p:txBody>
      </p:sp>
    </p:spTree>
    <p:extLst>
      <p:ext uri="{BB962C8B-B14F-4D97-AF65-F5344CB8AC3E}">
        <p14:creationId xmlns:p14="http://schemas.microsoft.com/office/powerpoint/2010/main" val="24199832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78</a:t>
            </a:fld>
            <a:endParaRPr lang="en-US" dirty="0"/>
          </a:p>
        </p:txBody>
      </p:sp>
    </p:spTree>
    <p:extLst>
      <p:ext uri="{BB962C8B-B14F-4D97-AF65-F5344CB8AC3E}">
        <p14:creationId xmlns:p14="http://schemas.microsoft.com/office/powerpoint/2010/main" val="954169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10</a:t>
            </a:fld>
            <a:endParaRPr lang="en-US" dirty="0"/>
          </a:p>
        </p:txBody>
      </p:sp>
    </p:spTree>
    <p:extLst>
      <p:ext uri="{BB962C8B-B14F-4D97-AF65-F5344CB8AC3E}">
        <p14:creationId xmlns:p14="http://schemas.microsoft.com/office/powerpoint/2010/main" val="1205738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11</a:t>
            </a:fld>
            <a:endParaRPr lang="en-US" dirty="0"/>
          </a:p>
        </p:txBody>
      </p:sp>
    </p:spTree>
    <p:extLst>
      <p:ext uri="{BB962C8B-B14F-4D97-AF65-F5344CB8AC3E}">
        <p14:creationId xmlns:p14="http://schemas.microsoft.com/office/powerpoint/2010/main" val="3550038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8A78278-1AC6-467E-9A4B-125326A53EF9}" type="slidenum">
              <a:rPr lang="en-US" smtClean="0"/>
              <a:pPr>
                <a:defRPr/>
              </a:pPr>
              <a:t>13</a:t>
            </a:fld>
            <a:endParaRPr lang="en-US" dirty="0"/>
          </a:p>
        </p:txBody>
      </p:sp>
    </p:spTree>
    <p:extLst>
      <p:ext uri="{BB962C8B-B14F-4D97-AF65-F5344CB8AC3E}">
        <p14:creationId xmlns:p14="http://schemas.microsoft.com/office/powerpoint/2010/main" val="3752679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gray">
          <a:xfrm>
            <a:off x="585788" y="774700"/>
            <a:ext cx="7972425" cy="4795838"/>
          </a:xfrm>
          <a:prstGeom prst="rect">
            <a:avLst/>
          </a:prstGeom>
          <a:solidFill>
            <a:schemeClr val="bg1"/>
          </a:solidFill>
          <a:ln w="12700" algn="ctr">
            <a:solidFill>
              <a:schemeClr val="accent1"/>
            </a:solidFill>
            <a:miter lim="800000"/>
            <a:headEnd/>
            <a:tailEnd/>
          </a:ln>
          <a:effectLst/>
        </p:spPr>
        <p:txBody>
          <a:bodyPr lIns="90000" tIns="90000" rIns="90000" bIns="90000" anchor="ctr"/>
          <a:lstStyle/>
          <a:p>
            <a:pPr marL="119063" indent="-119063" eaLnBrk="0" hangingPunct="0">
              <a:spcBef>
                <a:spcPct val="50000"/>
              </a:spcBef>
              <a:defRPr/>
            </a:pPr>
            <a:endParaRPr lang="en-GB" b="1" dirty="0">
              <a:cs typeface="+mn-cs"/>
            </a:endParaRPr>
          </a:p>
        </p:txBody>
      </p:sp>
      <p:pic>
        <p:nvPicPr>
          <p:cNvPr id="5" name="Picture 5" descr="LLP logo with big space copy"/>
          <p:cNvPicPr>
            <a:picLocks noChangeAspect="1" noChangeArrowheads="1"/>
          </p:cNvPicPr>
          <p:nvPr/>
        </p:nvPicPr>
        <p:blipFill>
          <a:blip r:embed="rId2" cstate="print">
            <a:clrChange>
              <a:clrFrom>
                <a:srgbClr val="FFFFFF"/>
              </a:clrFrom>
              <a:clrTo>
                <a:srgbClr val="FFFFFF">
                  <a:alpha val="0"/>
                </a:srgbClr>
              </a:clrTo>
            </a:clrChange>
          </a:blip>
          <a:srcRect l="995" t="1778" b="59770"/>
          <a:stretch>
            <a:fillRect/>
          </a:stretch>
        </p:blipFill>
        <p:spPr bwMode="gray">
          <a:xfrm>
            <a:off x="895350" y="6026150"/>
            <a:ext cx="1444625" cy="274638"/>
          </a:xfrm>
          <a:prstGeom prst="rect">
            <a:avLst/>
          </a:prstGeom>
          <a:noFill/>
          <a:ln w="9525">
            <a:noFill/>
            <a:miter lim="800000"/>
            <a:headEnd/>
            <a:tailEnd/>
          </a:ln>
        </p:spPr>
      </p:pic>
      <p:sp>
        <p:nvSpPr>
          <p:cNvPr id="6" name="Text Box 9"/>
          <p:cNvSpPr txBox="1">
            <a:spLocks noChangeArrowheads="1"/>
          </p:cNvSpPr>
          <p:nvPr/>
        </p:nvSpPr>
        <p:spPr bwMode="gray">
          <a:xfrm>
            <a:off x="892175" y="4756150"/>
            <a:ext cx="1585913" cy="201613"/>
          </a:xfrm>
          <a:prstGeom prst="rect">
            <a:avLst/>
          </a:prstGeom>
          <a:noFill/>
          <a:ln w="12700" cap="rnd" algn="ctr">
            <a:noFill/>
            <a:miter lim="800000"/>
            <a:headEnd/>
            <a:tailEnd/>
          </a:ln>
          <a:effectLst/>
        </p:spPr>
        <p:txBody>
          <a:bodyPr wrap="none" lIns="0" tIns="0" rIns="0" bIns="0">
            <a:spAutoFit/>
          </a:bodyPr>
          <a:lstStyle/>
          <a:p>
            <a:pPr eaLnBrk="0" hangingPunct="0">
              <a:lnSpc>
                <a:spcPct val="110000"/>
              </a:lnSpc>
              <a:defRPr/>
            </a:pPr>
            <a:r>
              <a:rPr lang="en-GB" sz="1200" dirty="0">
                <a:cs typeface="+mn-cs"/>
              </a:rPr>
              <a:t>Deloitte Consulting LLP</a:t>
            </a:r>
          </a:p>
        </p:txBody>
      </p:sp>
      <p:sp>
        <p:nvSpPr>
          <p:cNvPr id="3700739" name="Rectangle 3"/>
          <p:cNvSpPr>
            <a:spLocks noGrp="1" noChangeArrowheads="1"/>
          </p:cNvSpPr>
          <p:nvPr>
            <p:ph type="ctrTitle" sz="quarter"/>
          </p:nvPr>
        </p:nvSpPr>
        <p:spPr>
          <a:xfrm>
            <a:off x="892175" y="2581275"/>
            <a:ext cx="6581775" cy="549275"/>
          </a:xfrm>
        </p:spPr>
        <p:txBody>
          <a:bodyPr/>
          <a:lstStyle>
            <a:lvl1pPr>
              <a:lnSpc>
                <a:spcPts val="2200"/>
              </a:lnSpc>
              <a:spcBef>
                <a:spcPct val="100000"/>
              </a:spcBef>
              <a:buClr>
                <a:schemeClr val="tx2"/>
              </a:buClr>
              <a:buSzPct val="85000"/>
              <a:buFont typeface="Wingdings" pitchFamily="2" charset="2"/>
              <a:buNone/>
              <a:defRPr sz="1800"/>
            </a:lvl1pPr>
          </a:lstStyle>
          <a:p>
            <a:r>
              <a:rPr lang="en-US" smtClean="0"/>
              <a:t>Click to edit Master title style</a:t>
            </a:r>
            <a:endParaRPr lang="en-US" dirty="0"/>
          </a:p>
        </p:txBody>
      </p:sp>
      <p:sp>
        <p:nvSpPr>
          <p:cNvPr id="3700740" name="Rectangle 4"/>
          <p:cNvSpPr>
            <a:spLocks noGrp="1" noChangeArrowheads="1"/>
          </p:cNvSpPr>
          <p:nvPr>
            <p:ph type="subTitle" sz="quarter" idx="1"/>
          </p:nvPr>
        </p:nvSpPr>
        <p:spPr>
          <a:xfrm>
            <a:off x="892175" y="3402013"/>
            <a:ext cx="6583363" cy="439737"/>
          </a:xfrm>
          <a:ln/>
        </p:spPr>
        <p:txBody>
          <a:bodyPr/>
          <a:lstStyle>
            <a:lvl1pPr>
              <a:lnSpc>
                <a:spcPts val="1600"/>
              </a:lnSpc>
              <a:spcBef>
                <a:spcPct val="15000"/>
              </a:spcBef>
              <a:buClrTx/>
              <a:buNone/>
              <a:defRPr sz="1400" b="1"/>
            </a:lvl1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boxes - 3x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Text Placeholder 15"/>
          <p:cNvSpPr>
            <a:spLocks noGrp="1"/>
          </p:cNvSpPr>
          <p:nvPr>
            <p:ph type="body" sz="quarter" idx="11"/>
          </p:nvPr>
        </p:nvSpPr>
        <p:spPr>
          <a:xfrm>
            <a:off x="3255264" y="1399032"/>
            <a:ext cx="2606040" cy="4892040"/>
          </a:xfrm>
        </p:spPr>
        <p:txBody>
          <a:bodyPr/>
          <a:lstStyle>
            <a:lvl1pPr>
              <a:buNone/>
              <a:defRPr/>
            </a:lvl1pPr>
          </a:lstStyle>
          <a:p>
            <a:pPr lvl="0"/>
            <a:r>
              <a:rPr lang="en-US" smtClean="0"/>
              <a:t>Click to edit Master text styles</a:t>
            </a:r>
          </a:p>
          <a:p>
            <a:pPr lvl="1"/>
            <a:r>
              <a:rPr lang="en-US" smtClean="0"/>
              <a:t>Second level</a:t>
            </a:r>
          </a:p>
        </p:txBody>
      </p:sp>
      <p:sp>
        <p:nvSpPr>
          <p:cNvPr id="8" name="Text Placeholder 15"/>
          <p:cNvSpPr>
            <a:spLocks noGrp="1"/>
          </p:cNvSpPr>
          <p:nvPr>
            <p:ph type="body" sz="quarter" idx="14"/>
          </p:nvPr>
        </p:nvSpPr>
        <p:spPr>
          <a:xfrm>
            <a:off x="393192" y="1399032"/>
            <a:ext cx="2606040" cy="4892040"/>
          </a:xfrm>
        </p:spPr>
        <p:txBody>
          <a:bodyPr/>
          <a:lstStyle>
            <a:lvl1pPr>
              <a:buNone/>
              <a:defRPr/>
            </a:lvl1pPr>
          </a:lstStyle>
          <a:p>
            <a:pPr lvl="0"/>
            <a:r>
              <a:rPr lang="en-US" smtClean="0"/>
              <a:t>Click to edit Master text styles</a:t>
            </a:r>
          </a:p>
          <a:p>
            <a:pPr lvl="1"/>
            <a:r>
              <a:rPr lang="en-US" smtClean="0"/>
              <a:t>Second level</a:t>
            </a:r>
          </a:p>
        </p:txBody>
      </p:sp>
      <p:sp>
        <p:nvSpPr>
          <p:cNvPr id="13" name="Text Placeholder 15"/>
          <p:cNvSpPr>
            <a:spLocks noGrp="1"/>
          </p:cNvSpPr>
          <p:nvPr>
            <p:ph type="body" sz="quarter" idx="16"/>
          </p:nvPr>
        </p:nvSpPr>
        <p:spPr>
          <a:xfrm>
            <a:off x="6126480" y="1399032"/>
            <a:ext cx="2606040" cy="4892040"/>
          </a:xfrm>
        </p:spPr>
        <p:txBody>
          <a:bodyPr/>
          <a:lstStyle>
            <a:lvl1pPr>
              <a:buNone/>
              <a:defRPr/>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boxes - 2x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Text Placeholder 15"/>
          <p:cNvSpPr>
            <a:spLocks noGrp="1"/>
          </p:cNvSpPr>
          <p:nvPr>
            <p:ph type="body" sz="quarter" idx="14"/>
          </p:nvPr>
        </p:nvSpPr>
        <p:spPr>
          <a:xfrm>
            <a:off x="393192" y="1399032"/>
            <a:ext cx="4014216" cy="2057400"/>
          </a:xfrm>
        </p:spPr>
        <p:txBody>
          <a:bodyPr/>
          <a:lstStyle>
            <a:lvl1pPr marL="0" indent="0">
              <a:lnSpc>
                <a:spcPct val="95000"/>
              </a:lnSpc>
              <a:spcBef>
                <a:spcPts val="0"/>
              </a:spcBef>
              <a:buNone/>
              <a:defRPr b="0"/>
            </a:lvl1pPr>
          </a:lstStyle>
          <a:p>
            <a:pPr lvl="0"/>
            <a:r>
              <a:rPr lang="en-US" smtClean="0"/>
              <a:t>Click to edit Master text styles</a:t>
            </a:r>
          </a:p>
          <a:p>
            <a:pPr lvl="1"/>
            <a:r>
              <a:rPr lang="en-US" smtClean="0"/>
              <a:t>Second level</a:t>
            </a:r>
          </a:p>
        </p:txBody>
      </p:sp>
      <p:sp>
        <p:nvSpPr>
          <p:cNvPr id="9" name="Text Placeholder 15"/>
          <p:cNvSpPr>
            <a:spLocks noGrp="1"/>
          </p:cNvSpPr>
          <p:nvPr>
            <p:ph type="body" sz="quarter" idx="15"/>
          </p:nvPr>
        </p:nvSpPr>
        <p:spPr>
          <a:xfrm>
            <a:off x="4736592" y="1399032"/>
            <a:ext cx="4014216" cy="2057400"/>
          </a:xfrm>
        </p:spPr>
        <p:txBody>
          <a:bodyPr/>
          <a:lstStyle>
            <a:lvl1pPr marL="0" indent="0">
              <a:lnSpc>
                <a:spcPct val="95000"/>
              </a:lnSpc>
              <a:spcBef>
                <a:spcPts val="0"/>
              </a:spcBef>
              <a:buNone/>
              <a:defRPr b="0"/>
            </a:lvl1pPr>
          </a:lstStyle>
          <a:p>
            <a:pPr lvl="0"/>
            <a:r>
              <a:rPr lang="en-US" smtClean="0"/>
              <a:t>Click to edit Master text styles</a:t>
            </a:r>
          </a:p>
          <a:p>
            <a:pPr lvl="1"/>
            <a:r>
              <a:rPr lang="en-US" smtClean="0"/>
              <a:t>Second level</a:t>
            </a:r>
          </a:p>
        </p:txBody>
      </p:sp>
      <p:sp>
        <p:nvSpPr>
          <p:cNvPr id="10" name="Text Placeholder 15"/>
          <p:cNvSpPr>
            <a:spLocks noGrp="1"/>
          </p:cNvSpPr>
          <p:nvPr>
            <p:ph type="body" sz="quarter" idx="16"/>
          </p:nvPr>
        </p:nvSpPr>
        <p:spPr>
          <a:xfrm>
            <a:off x="393192" y="4041648"/>
            <a:ext cx="4005072" cy="2057400"/>
          </a:xfrm>
        </p:spPr>
        <p:txBody>
          <a:bodyPr/>
          <a:lstStyle>
            <a:lvl1pPr marL="0" indent="0">
              <a:lnSpc>
                <a:spcPct val="95000"/>
              </a:lnSpc>
              <a:spcBef>
                <a:spcPts val="0"/>
              </a:spcBef>
              <a:buNone/>
              <a:defRPr b="0"/>
            </a:lvl1pPr>
          </a:lstStyle>
          <a:p>
            <a:pPr lvl="0"/>
            <a:r>
              <a:rPr lang="en-US" smtClean="0"/>
              <a:t>Click to edit Master text styles</a:t>
            </a:r>
          </a:p>
          <a:p>
            <a:pPr lvl="1"/>
            <a:r>
              <a:rPr lang="en-US" smtClean="0"/>
              <a:t>Second level</a:t>
            </a:r>
          </a:p>
        </p:txBody>
      </p:sp>
      <p:sp>
        <p:nvSpPr>
          <p:cNvPr id="11" name="Text Placeholder 15"/>
          <p:cNvSpPr>
            <a:spLocks noGrp="1"/>
          </p:cNvSpPr>
          <p:nvPr>
            <p:ph type="body" sz="quarter" idx="17"/>
          </p:nvPr>
        </p:nvSpPr>
        <p:spPr>
          <a:xfrm>
            <a:off x="4736592" y="4041648"/>
            <a:ext cx="4005072" cy="2057400"/>
          </a:xfrm>
        </p:spPr>
        <p:txBody>
          <a:bodyPr/>
          <a:lstStyle>
            <a:lvl1pPr marL="0" indent="0">
              <a:lnSpc>
                <a:spcPct val="95000"/>
              </a:lnSpc>
              <a:spcBef>
                <a:spcPts val="0"/>
              </a:spcBef>
              <a:buNone/>
              <a:defRPr b="0"/>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boxes - 3x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Text Placeholder 15"/>
          <p:cNvSpPr>
            <a:spLocks noGrp="1"/>
          </p:cNvSpPr>
          <p:nvPr>
            <p:ph type="body" sz="quarter" idx="14"/>
          </p:nvPr>
        </p:nvSpPr>
        <p:spPr>
          <a:xfrm>
            <a:off x="393192" y="1399032"/>
            <a:ext cx="2606040" cy="2249424"/>
          </a:xfrm>
        </p:spPr>
        <p:txBody>
          <a:bodyPr/>
          <a:lstStyle>
            <a:lvl1pPr marL="0" indent="0">
              <a:lnSpc>
                <a:spcPct val="95000"/>
              </a:lnSpc>
              <a:spcBef>
                <a:spcPts val="0"/>
              </a:spcBef>
              <a:buNone/>
              <a:defRPr b="1"/>
            </a:lvl1pPr>
          </a:lstStyle>
          <a:p>
            <a:pPr lvl="0"/>
            <a:r>
              <a:rPr lang="en-US" smtClean="0"/>
              <a:t>Click to edit Master text styles</a:t>
            </a:r>
          </a:p>
          <a:p>
            <a:pPr lvl="1"/>
            <a:r>
              <a:rPr lang="en-US" smtClean="0"/>
              <a:t>Second level</a:t>
            </a:r>
          </a:p>
        </p:txBody>
      </p:sp>
      <p:sp>
        <p:nvSpPr>
          <p:cNvPr id="9" name="Text Placeholder 15"/>
          <p:cNvSpPr>
            <a:spLocks noGrp="1"/>
          </p:cNvSpPr>
          <p:nvPr>
            <p:ph type="body" sz="quarter" idx="15"/>
          </p:nvPr>
        </p:nvSpPr>
        <p:spPr>
          <a:xfrm>
            <a:off x="3255264" y="1399032"/>
            <a:ext cx="2606040" cy="2249424"/>
          </a:xfrm>
        </p:spPr>
        <p:txBody>
          <a:bodyPr/>
          <a:lstStyle>
            <a:lvl1pPr marL="0" indent="0">
              <a:lnSpc>
                <a:spcPct val="95000"/>
              </a:lnSpc>
              <a:spcBef>
                <a:spcPts val="0"/>
              </a:spcBef>
              <a:buNone/>
              <a:defRPr b="1"/>
            </a:lvl1pPr>
          </a:lstStyle>
          <a:p>
            <a:pPr lvl="0"/>
            <a:r>
              <a:rPr lang="en-US" smtClean="0"/>
              <a:t>Click to edit Master text styles</a:t>
            </a:r>
          </a:p>
          <a:p>
            <a:pPr lvl="1"/>
            <a:r>
              <a:rPr lang="en-US" smtClean="0"/>
              <a:t>Second level</a:t>
            </a:r>
          </a:p>
        </p:txBody>
      </p:sp>
      <p:sp>
        <p:nvSpPr>
          <p:cNvPr id="12" name="Text Placeholder 15"/>
          <p:cNvSpPr>
            <a:spLocks noGrp="1"/>
          </p:cNvSpPr>
          <p:nvPr>
            <p:ph type="body" sz="quarter" idx="22"/>
          </p:nvPr>
        </p:nvSpPr>
        <p:spPr>
          <a:xfrm>
            <a:off x="6126480" y="1399032"/>
            <a:ext cx="2606040" cy="2249424"/>
          </a:xfrm>
        </p:spPr>
        <p:txBody>
          <a:bodyPr/>
          <a:lstStyle>
            <a:lvl1pPr marL="0" indent="0">
              <a:lnSpc>
                <a:spcPct val="95000"/>
              </a:lnSpc>
              <a:spcBef>
                <a:spcPts val="0"/>
              </a:spcBef>
              <a:buNone/>
              <a:defRPr b="1"/>
            </a:lvl1pPr>
          </a:lstStyle>
          <a:p>
            <a:pPr lvl="0"/>
            <a:r>
              <a:rPr lang="en-US" smtClean="0"/>
              <a:t>Click to edit Master text styles</a:t>
            </a:r>
          </a:p>
          <a:p>
            <a:pPr lvl="1"/>
            <a:r>
              <a:rPr lang="en-US" smtClean="0"/>
              <a:t>Second level</a:t>
            </a:r>
          </a:p>
        </p:txBody>
      </p:sp>
      <p:sp>
        <p:nvSpPr>
          <p:cNvPr id="13" name="Text Placeholder 15"/>
          <p:cNvSpPr>
            <a:spLocks noGrp="1"/>
          </p:cNvSpPr>
          <p:nvPr>
            <p:ph type="body" sz="quarter" idx="23"/>
          </p:nvPr>
        </p:nvSpPr>
        <p:spPr>
          <a:xfrm>
            <a:off x="393192" y="4041839"/>
            <a:ext cx="2606040" cy="2249424"/>
          </a:xfrm>
        </p:spPr>
        <p:txBody>
          <a:bodyPr/>
          <a:lstStyle>
            <a:lvl1pPr marL="0" indent="0">
              <a:lnSpc>
                <a:spcPct val="95000"/>
              </a:lnSpc>
              <a:spcBef>
                <a:spcPts val="0"/>
              </a:spcBef>
              <a:buNone/>
              <a:defRPr b="1"/>
            </a:lvl1pPr>
          </a:lstStyle>
          <a:p>
            <a:pPr lvl="0"/>
            <a:r>
              <a:rPr lang="en-US" smtClean="0"/>
              <a:t>Click to edit Master text styles</a:t>
            </a:r>
          </a:p>
          <a:p>
            <a:pPr lvl="1"/>
            <a:r>
              <a:rPr lang="en-US" smtClean="0"/>
              <a:t>Second level</a:t>
            </a:r>
          </a:p>
        </p:txBody>
      </p:sp>
      <p:sp>
        <p:nvSpPr>
          <p:cNvPr id="14" name="Text Placeholder 15"/>
          <p:cNvSpPr>
            <a:spLocks noGrp="1"/>
          </p:cNvSpPr>
          <p:nvPr>
            <p:ph type="body" sz="quarter" idx="24"/>
          </p:nvPr>
        </p:nvSpPr>
        <p:spPr>
          <a:xfrm>
            <a:off x="3255264" y="4041839"/>
            <a:ext cx="2606040" cy="2249424"/>
          </a:xfrm>
        </p:spPr>
        <p:txBody>
          <a:bodyPr/>
          <a:lstStyle>
            <a:lvl1pPr marL="0" indent="0">
              <a:lnSpc>
                <a:spcPct val="95000"/>
              </a:lnSpc>
              <a:spcBef>
                <a:spcPts val="0"/>
              </a:spcBef>
              <a:buNone/>
              <a:defRPr b="1"/>
            </a:lvl1pPr>
          </a:lstStyle>
          <a:p>
            <a:pPr lvl="0"/>
            <a:r>
              <a:rPr lang="en-US" smtClean="0"/>
              <a:t>Click to edit Master text styles</a:t>
            </a:r>
          </a:p>
          <a:p>
            <a:pPr lvl="1"/>
            <a:r>
              <a:rPr lang="en-US" smtClean="0"/>
              <a:t>Second level</a:t>
            </a:r>
          </a:p>
        </p:txBody>
      </p:sp>
      <p:sp>
        <p:nvSpPr>
          <p:cNvPr id="15" name="Text Placeholder 15"/>
          <p:cNvSpPr>
            <a:spLocks noGrp="1"/>
          </p:cNvSpPr>
          <p:nvPr>
            <p:ph type="body" sz="quarter" idx="25"/>
          </p:nvPr>
        </p:nvSpPr>
        <p:spPr>
          <a:xfrm>
            <a:off x="6126480" y="4041839"/>
            <a:ext cx="2606040" cy="2249424"/>
          </a:xfrm>
        </p:spPr>
        <p:txBody>
          <a:bodyPr/>
          <a:lstStyle>
            <a:lvl1pPr marL="0" indent="0">
              <a:lnSpc>
                <a:spcPct val="95000"/>
              </a:lnSpc>
              <a:spcBef>
                <a:spcPts val="0"/>
              </a:spcBef>
              <a:buNone/>
              <a:defRPr b="1"/>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ic tab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jor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5" name="Text Placeholder 14"/>
          <p:cNvSpPr>
            <a:spLocks noGrp="1"/>
          </p:cNvSpPr>
          <p:nvPr>
            <p:ph type="body" sz="quarter" idx="19"/>
          </p:nvPr>
        </p:nvSpPr>
        <p:spPr>
          <a:xfrm>
            <a:off x="2066544" y="1152144"/>
            <a:ext cx="3172968" cy="1088136"/>
          </a:xfrm>
        </p:spPr>
        <p:txBody>
          <a:bodyPr/>
          <a:lstStyle>
            <a:lvl1pPr>
              <a:buNone/>
              <a:defRPr/>
            </a:lvl1pPr>
          </a:lstStyle>
          <a:p>
            <a:pPr lvl="0"/>
            <a:r>
              <a:rPr lang="en-US" smtClean="0"/>
              <a:t>Click to edit Master text styles</a:t>
            </a:r>
          </a:p>
        </p:txBody>
      </p:sp>
      <p:sp>
        <p:nvSpPr>
          <p:cNvPr id="16" name="Text Placeholder 14"/>
          <p:cNvSpPr>
            <a:spLocks noGrp="1"/>
          </p:cNvSpPr>
          <p:nvPr>
            <p:ph type="body" sz="quarter" idx="20"/>
          </p:nvPr>
        </p:nvSpPr>
        <p:spPr>
          <a:xfrm>
            <a:off x="2066544" y="2505456"/>
            <a:ext cx="3172968" cy="1088136"/>
          </a:xfrm>
        </p:spPr>
        <p:txBody>
          <a:bodyPr/>
          <a:lstStyle>
            <a:lvl1pPr>
              <a:buNone/>
              <a:defRPr/>
            </a:lvl1pPr>
          </a:lstStyle>
          <a:p>
            <a:pPr lvl="0"/>
            <a:r>
              <a:rPr lang="en-US" smtClean="0"/>
              <a:t>Click to edit Master text styles</a:t>
            </a:r>
          </a:p>
        </p:txBody>
      </p:sp>
      <p:sp>
        <p:nvSpPr>
          <p:cNvPr id="17" name="Text Placeholder 14"/>
          <p:cNvSpPr>
            <a:spLocks noGrp="1"/>
          </p:cNvSpPr>
          <p:nvPr>
            <p:ph type="body" sz="quarter" idx="21"/>
          </p:nvPr>
        </p:nvSpPr>
        <p:spPr>
          <a:xfrm>
            <a:off x="2066544" y="3858768"/>
            <a:ext cx="3172968" cy="1088136"/>
          </a:xfrm>
        </p:spPr>
        <p:txBody>
          <a:bodyPr/>
          <a:lstStyle>
            <a:lvl1pPr>
              <a:buNone/>
              <a:defRPr/>
            </a:lvl1pPr>
          </a:lstStyle>
          <a:p>
            <a:pPr lvl="0"/>
            <a:r>
              <a:rPr lang="en-US" smtClean="0"/>
              <a:t>Click to edit Master text styles</a:t>
            </a:r>
          </a:p>
        </p:txBody>
      </p:sp>
      <p:sp>
        <p:nvSpPr>
          <p:cNvPr id="18" name="Text Placeholder 14"/>
          <p:cNvSpPr>
            <a:spLocks noGrp="1"/>
          </p:cNvSpPr>
          <p:nvPr>
            <p:ph type="body" sz="quarter" idx="22"/>
          </p:nvPr>
        </p:nvSpPr>
        <p:spPr>
          <a:xfrm>
            <a:off x="2066544" y="5202936"/>
            <a:ext cx="3172968" cy="1088136"/>
          </a:xfrm>
        </p:spPr>
        <p:txBody>
          <a:bodyPr/>
          <a:lstStyle>
            <a:lvl1pPr>
              <a:buNone/>
              <a:defRPr/>
            </a:lvl1pPr>
          </a:lstStyle>
          <a:p>
            <a:pPr lvl="0"/>
            <a:r>
              <a:rPr lang="en-US" smtClean="0"/>
              <a:t>Click to edit Master text styles</a:t>
            </a:r>
          </a:p>
        </p:txBody>
      </p:sp>
      <p:sp>
        <p:nvSpPr>
          <p:cNvPr id="21" name="Text Placeholder 14"/>
          <p:cNvSpPr>
            <a:spLocks noGrp="1"/>
          </p:cNvSpPr>
          <p:nvPr>
            <p:ph type="body" sz="quarter" idx="23"/>
          </p:nvPr>
        </p:nvSpPr>
        <p:spPr>
          <a:xfrm>
            <a:off x="5577840" y="1152144"/>
            <a:ext cx="3172968" cy="1088136"/>
          </a:xfrm>
        </p:spPr>
        <p:txBody>
          <a:bodyPr/>
          <a:lstStyle>
            <a:lvl1pPr>
              <a:buNone/>
              <a:defRPr/>
            </a:lvl1pPr>
          </a:lstStyle>
          <a:p>
            <a:pPr lvl="0"/>
            <a:r>
              <a:rPr lang="en-US" smtClean="0"/>
              <a:t>Click to edit Master text styles</a:t>
            </a:r>
          </a:p>
        </p:txBody>
      </p:sp>
      <p:sp>
        <p:nvSpPr>
          <p:cNvPr id="22" name="Text Placeholder 14"/>
          <p:cNvSpPr>
            <a:spLocks noGrp="1"/>
          </p:cNvSpPr>
          <p:nvPr>
            <p:ph type="body" sz="quarter" idx="24"/>
          </p:nvPr>
        </p:nvSpPr>
        <p:spPr>
          <a:xfrm>
            <a:off x="5577840" y="2505456"/>
            <a:ext cx="3172968" cy="1088136"/>
          </a:xfrm>
        </p:spPr>
        <p:txBody>
          <a:bodyPr/>
          <a:lstStyle>
            <a:lvl1pPr>
              <a:buNone/>
              <a:defRPr/>
            </a:lvl1pPr>
          </a:lstStyle>
          <a:p>
            <a:pPr lvl="0"/>
            <a:r>
              <a:rPr lang="en-US" smtClean="0"/>
              <a:t>Click to edit Master text styles</a:t>
            </a:r>
          </a:p>
        </p:txBody>
      </p:sp>
      <p:sp>
        <p:nvSpPr>
          <p:cNvPr id="23" name="Text Placeholder 14"/>
          <p:cNvSpPr>
            <a:spLocks noGrp="1"/>
          </p:cNvSpPr>
          <p:nvPr>
            <p:ph type="body" sz="quarter" idx="25"/>
          </p:nvPr>
        </p:nvSpPr>
        <p:spPr>
          <a:xfrm>
            <a:off x="5577840" y="3858768"/>
            <a:ext cx="3172968" cy="1088136"/>
          </a:xfrm>
        </p:spPr>
        <p:txBody>
          <a:bodyPr/>
          <a:lstStyle>
            <a:lvl1pPr>
              <a:buNone/>
              <a:defRPr/>
            </a:lvl1pPr>
          </a:lstStyle>
          <a:p>
            <a:pPr lvl="0"/>
            <a:r>
              <a:rPr lang="en-US" smtClean="0"/>
              <a:t>Click to edit Master text styles</a:t>
            </a:r>
          </a:p>
        </p:txBody>
      </p:sp>
      <p:sp>
        <p:nvSpPr>
          <p:cNvPr id="24" name="Text Placeholder 14"/>
          <p:cNvSpPr>
            <a:spLocks noGrp="1"/>
          </p:cNvSpPr>
          <p:nvPr>
            <p:ph type="body" sz="quarter" idx="26"/>
          </p:nvPr>
        </p:nvSpPr>
        <p:spPr>
          <a:xfrm>
            <a:off x="5577840" y="5202936"/>
            <a:ext cx="3172968" cy="1088136"/>
          </a:xfrm>
        </p:spPr>
        <p:txBody>
          <a:bodyPr/>
          <a:lstStyle>
            <a:lvl1pPr>
              <a:buNone/>
              <a:defRPr/>
            </a:lvl1pPr>
          </a:lstStyle>
          <a:p>
            <a:pPr lvl="0"/>
            <a:r>
              <a:rPr lang="en-US"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points - 5 points 2 columns/poi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Text Placeholder 15"/>
          <p:cNvSpPr>
            <a:spLocks noGrp="1"/>
          </p:cNvSpPr>
          <p:nvPr>
            <p:ph type="body" sz="quarter" idx="14"/>
          </p:nvPr>
        </p:nvSpPr>
        <p:spPr>
          <a:xfrm>
            <a:off x="795528" y="1289304"/>
            <a:ext cx="3611880" cy="749808"/>
          </a:xfrm>
        </p:spPr>
        <p:txBody>
          <a:bodyPr/>
          <a:lstStyle>
            <a:lvl1pPr marL="0" indent="0">
              <a:lnSpc>
                <a:spcPct val="106000"/>
              </a:lnSpc>
              <a:spcBef>
                <a:spcPts val="0"/>
              </a:spcBef>
              <a:buNone/>
              <a:defRPr b="0"/>
            </a:lvl1pPr>
          </a:lstStyle>
          <a:p>
            <a:pPr lvl="0"/>
            <a:r>
              <a:rPr lang="en-US" smtClean="0"/>
              <a:t>Click to edit Master text styles</a:t>
            </a:r>
          </a:p>
          <a:p>
            <a:pPr lvl="1"/>
            <a:r>
              <a:rPr lang="en-US" smtClean="0"/>
              <a:t>Second level</a:t>
            </a:r>
          </a:p>
        </p:txBody>
      </p:sp>
      <p:sp>
        <p:nvSpPr>
          <p:cNvPr id="9" name="Text Placeholder 15"/>
          <p:cNvSpPr>
            <a:spLocks noGrp="1"/>
          </p:cNvSpPr>
          <p:nvPr>
            <p:ph type="body" sz="quarter" idx="15"/>
          </p:nvPr>
        </p:nvSpPr>
        <p:spPr>
          <a:xfrm>
            <a:off x="4965192" y="1289304"/>
            <a:ext cx="3611880" cy="749808"/>
          </a:xfrm>
        </p:spPr>
        <p:txBody>
          <a:bodyPr/>
          <a:lstStyle>
            <a:lvl1pPr marL="0" indent="0">
              <a:lnSpc>
                <a:spcPct val="106000"/>
              </a:lnSpc>
              <a:spcBef>
                <a:spcPts val="0"/>
              </a:spcBef>
              <a:buNone/>
              <a:defRPr b="0"/>
            </a:lvl1pPr>
          </a:lstStyle>
          <a:p>
            <a:pPr lvl="0"/>
            <a:r>
              <a:rPr lang="en-US" smtClean="0"/>
              <a:t>Click to edit Master text styles</a:t>
            </a:r>
          </a:p>
          <a:p>
            <a:pPr lvl="1"/>
            <a:r>
              <a:rPr lang="en-US" smtClean="0"/>
              <a:t>Second level</a:t>
            </a:r>
          </a:p>
        </p:txBody>
      </p:sp>
      <p:sp>
        <p:nvSpPr>
          <p:cNvPr id="10" name="Text Placeholder 15"/>
          <p:cNvSpPr>
            <a:spLocks noGrp="1"/>
          </p:cNvSpPr>
          <p:nvPr>
            <p:ph type="body" sz="quarter" idx="16"/>
          </p:nvPr>
        </p:nvSpPr>
        <p:spPr>
          <a:xfrm>
            <a:off x="795528" y="2368296"/>
            <a:ext cx="3611880" cy="749808"/>
          </a:xfrm>
        </p:spPr>
        <p:txBody>
          <a:bodyPr/>
          <a:lstStyle>
            <a:lvl1pPr marL="0" indent="0">
              <a:lnSpc>
                <a:spcPct val="106000"/>
              </a:lnSpc>
              <a:spcBef>
                <a:spcPts val="0"/>
              </a:spcBef>
              <a:buNone/>
              <a:defRPr b="0"/>
            </a:lvl1pPr>
          </a:lstStyle>
          <a:p>
            <a:pPr lvl="0"/>
            <a:r>
              <a:rPr lang="en-US" smtClean="0"/>
              <a:t>Click to edit Master text styles</a:t>
            </a:r>
          </a:p>
          <a:p>
            <a:pPr lvl="1"/>
            <a:r>
              <a:rPr lang="en-US" smtClean="0"/>
              <a:t>Second level</a:t>
            </a:r>
          </a:p>
        </p:txBody>
      </p:sp>
      <p:sp>
        <p:nvSpPr>
          <p:cNvPr id="11" name="Text Placeholder 15"/>
          <p:cNvSpPr>
            <a:spLocks noGrp="1"/>
          </p:cNvSpPr>
          <p:nvPr>
            <p:ph type="body" sz="quarter" idx="17"/>
          </p:nvPr>
        </p:nvSpPr>
        <p:spPr>
          <a:xfrm>
            <a:off x="4965192" y="2368296"/>
            <a:ext cx="3611880" cy="749808"/>
          </a:xfrm>
        </p:spPr>
        <p:txBody>
          <a:bodyPr/>
          <a:lstStyle>
            <a:lvl1pPr marL="0" indent="0">
              <a:lnSpc>
                <a:spcPct val="106000"/>
              </a:lnSpc>
              <a:spcBef>
                <a:spcPts val="0"/>
              </a:spcBef>
              <a:buNone/>
              <a:defRPr b="0"/>
            </a:lvl1pPr>
          </a:lstStyle>
          <a:p>
            <a:pPr lvl="0"/>
            <a:r>
              <a:rPr lang="en-US" smtClean="0"/>
              <a:t>Click to edit Master text styles</a:t>
            </a:r>
          </a:p>
          <a:p>
            <a:pPr lvl="1"/>
            <a:r>
              <a:rPr lang="en-US" smtClean="0"/>
              <a:t>Second level</a:t>
            </a:r>
          </a:p>
        </p:txBody>
      </p:sp>
      <p:sp>
        <p:nvSpPr>
          <p:cNvPr id="14" name="Text Placeholder 15"/>
          <p:cNvSpPr>
            <a:spLocks noGrp="1"/>
          </p:cNvSpPr>
          <p:nvPr>
            <p:ph type="body" sz="quarter" idx="21"/>
          </p:nvPr>
        </p:nvSpPr>
        <p:spPr>
          <a:xfrm>
            <a:off x="795528" y="3456432"/>
            <a:ext cx="3611880" cy="749808"/>
          </a:xfrm>
        </p:spPr>
        <p:txBody>
          <a:bodyPr/>
          <a:lstStyle>
            <a:lvl1pPr marL="0" indent="0">
              <a:lnSpc>
                <a:spcPct val="106000"/>
              </a:lnSpc>
              <a:spcBef>
                <a:spcPts val="0"/>
              </a:spcBef>
              <a:buNone/>
              <a:defRPr b="0"/>
            </a:lvl1pPr>
          </a:lstStyle>
          <a:p>
            <a:pPr lvl="0"/>
            <a:r>
              <a:rPr lang="en-US" smtClean="0"/>
              <a:t>Click to edit Master text styles</a:t>
            </a:r>
          </a:p>
          <a:p>
            <a:pPr lvl="1"/>
            <a:r>
              <a:rPr lang="en-US" smtClean="0"/>
              <a:t>Second level</a:t>
            </a:r>
          </a:p>
        </p:txBody>
      </p:sp>
      <p:sp>
        <p:nvSpPr>
          <p:cNvPr id="23" name="Text Placeholder 15"/>
          <p:cNvSpPr>
            <a:spLocks noGrp="1"/>
          </p:cNvSpPr>
          <p:nvPr>
            <p:ph type="body" sz="quarter" idx="23"/>
          </p:nvPr>
        </p:nvSpPr>
        <p:spPr>
          <a:xfrm>
            <a:off x="795528" y="4535424"/>
            <a:ext cx="3611880" cy="749808"/>
          </a:xfrm>
        </p:spPr>
        <p:txBody>
          <a:bodyPr/>
          <a:lstStyle>
            <a:lvl1pPr marL="0" indent="0">
              <a:lnSpc>
                <a:spcPct val="106000"/>
              </a:lnSpc>
              <a:spcBef>
                <a:spcPts val="0"/>
              </a:spcBef>
              <a:buNone/>
              <a:defRPr b="0"/>
            </a:lvl1pPr>
          </a:lstStyle>
          <a:p>
            <a:pPr lvl="0"/>
            <a:r>
              <a:rPr lang="en-US" smtClean="0"/>
              <a:t>Click to edit Master text styles</a:t>
            </a:r>
          </a:p>
          <a:p>
            <a:pPr lvl="1"/>
            <a:r>
              <a:rPr lang="en-US" smtClean="0"/>
              <a:t>Second level</a:t>
            </a:r>
          </a:p>
        </p:txBody>
      </p:sp>
      <p:sp>
        <p:nvSpPr>
          <p:cNvPr id="28" name="Text Placeholder 15"/>
          <p:cNvSpPr>
            <a:spLocks noGrp="1"/>
          </p:cNvSpPr>
          <p:nvPr>
            <p:ph type="body" sz="quarter" idx="25"/>
          </p:nvPr>
        </p:nvSpPr>
        <p:spPr>
          <a:xfrm>
            <a:off x="795528" y="5614416"/>
            <a:ext cx="3611880" cy="749808"/>
          </a:xfrm>
        </p:spPr>
        <p:txBody>
          <a:bodyPr/>
          <a:lstStyle>
            <a:lvl1pPr marL="0" indent="0">
              <a:lnSpc>
                <a:spcPct val="106000"/>
              </a:lnSpc>
              <a:spcBef>
                <a:spcPts val="0"/>
              </a:spcBef>
              <a:buNone/>
              <a:defRPr b="0"/>
            </a:lvl1pPr>
          </a:lstStyle>
          <a:p>
            <a:pPr lvl="0"/>
            <a:r>
              <a:rPr lang="en-US" smtClean="0"/>
              <a:t>Click to edit Master text styles</a:t>
            </a:r>
          </a:p>
          <a:p>
            <a:pPr lvl="1"/>
            <a:r>
              <a:rPr lang="en-US" smtClean="0"/>
              <a:t>Second level</a:t>
            </a:r>
          </a:p>
        </p:txBody>
      </p:sp>
      <p:sp>
        <p:nvSpPr>
          <p:cNvPr id="31" name="Text Placeholder 15"/>
          <p:cNvSpPr>
            <a:spLocks noGrp="1"/>
          </p:cNvSpPr>
          <p:nvPr>
            <p:ph type="body" sz="quarter" idx="27"/>
          </p:nvPr>
        </p:nvSpPr>
        <p:spPr>
          <a:xfrm>
            <a:off x="4965192" y="3456432"/>
            <a:ext cx="3611880" cy="749808"/>
          </a:xfrm>
        </p:spPr>
        <p:txBody>
          <a:bodyPr/>
          <a:lstStyle>
            <a:lvl1pPr marL="0" indent="0">
              <a:lnSpc>
                <a:spcPct val="106000"/>
              </a:lnSpc>
              <a:spcBef>
                <a:spcPts val="0"/>
              </a:spcBef>
              <a:buNone/>
              <a:defRPr b="0"/>
            </a:lvl1pPr>
          </a:lstStyle>
          <a:p>
            <a:pPr lvl="0"/>
            <a:r>
              <a:rPr lang="en-US" smtClean="0"/>
              <a:t>Click to edit Master text styles</a:t>
            </a:r>
          </a:p>
          <a:p>
            <a:pPr lvl="1"/>
            <a:r>
              <a:rPr lang="en-US" smtClean="0"/>
              <a:t>Second level</a:t>
            </a:r>
          </a:p>
        </p:txBody>
      </p:sp>
      <p:sp>
        <p:nvSpPr>
          <p:cNvPr id="34" name="Text Placeholder 15"/>
          <p:cNvSpPr>
            <a:spLocks noGrp="1"/>
          </p:cNvSpPr>
          <p:nvPr>
            <p:ph type="body" sz="quarter" idx="29"/>
          </p:nvPr>
        </p:nvSpPr>
        <p:spPr>
          <a:xfrm>
            <a:off x="4965192" y="4535424"/>
            <a:ext cx="3611880" cy="749808"/>
          </a:xfrm>
        </p:spPr>
        <p:txBody>
          <a:bodyPr/>
          <a:lstStyle>
            <a:lvl1pPr marL="0" indent="0">
              <a:lnSpc>
                <a:spcPct val="106000"/>
              </a:lnSpc>
              <a:spcBef>
                <a:spcPts val="0"/>
              </a:spcBef>
              <a:buNone/>
              <a:defRPr b="0"/>
            </a:lvl1pPr>
          </a:lstStyle>
          <a:p>
            <a:pPr lvl="0"/>
            <a:r>
              <a:rPr lang="en-US" smtClean="0"/>
              <a:t>Click to edit Master text styles</a:t>
            </a:r>
          </a:p>
          <a:p>
            <a:pPr lvl="1"/>
            <a:r>
              <a:rPr lang="en-US" smtClean="0"/>
              <a:t>Second level</a:t>
            </a:r>
          </a:p>
        </p:txBody>
      </p:sp>
      <p:sp>
        <p:nvSpPr>
          <p:cNvPr id="37" name="Text Placeholder 15"/>
          <p:cNvSpPr>
            <a:spLocks noGrp="1"/>
          </p:cNvSpPr>
          <p:nvPr>
            <p:ph type="body" sz="quarter" idx="31"/>
          </p:nvPr>
        </p:nvSpPr>
        <p:spPr>
          <a:xfrm>
            <a:off x="4965192" y="5614416"/>
            <a:ext cx="3611880" cy="749808"/>
          </a:xfrm>
        </p:spPr>
        <p:txBody>
          <a:bodyPr/>
          <a:lstStyle>
            <a:lvl1pPr marL="0" indent="0">
              <a:lnSpc>
                <a:spcPct val="106000"/>
              </a:lnSpc>
              <a:spcBef>
                <a:spcPts val="0"/>
              </a:spcBef>
              <a:buNone/>
              <a:defRPr b="0"/>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points - 5 points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Text Placeholder 15"/>
          <p:cNvSpPr>
            <a:spLocks noGrp="1"/>
          </p:cNvSpPr>
          <p:nvPr>
            <p:ph type="body" sz="quarter" idx="14"/>
          </p:nvPr>
        </p:nvSpPr>
        <p:spPr>
          <a:xfrm>
            <a:off x="795528" y="1289304"/>
            <a:ext cx="3611880" cy="749808"/>
          </a:xfrm>
        </p:spPr>
        <p:txBody>
          <a:bodyPr/>
          <a:lstStyle>
            <a:lvl1pPr marL="0" indent="0">
              <a:lnSpc>
                <a:spcPct val="106000"/>
              </a:lnSpc>
              <a:spcBef>
                <a:spcPts val="0"/>
              </a:spcBef>
              <a:buNone/>
              <a:defRPr b="0"/>
            </a:lvl1pPr>
          </a:lstStyle>
          <a:p>
            <a:pPr lvl="0"/>
            <a:r>
              <a:rPr lang="en-US" smtClean="0"/>
              <a:t>Click to edit Master text styles</a:t>
            </a:r>
          </a:p>
          <a:p>
            <a:pPr lvl="1"/>
            <a:r>
              <a:rPr lang="en-US" smtClean="0"/>
              <a:t>Second level</a:t>
            </a:r>
          </a:p>
        </p:txBody>
      </p:sp>
      <p:sp>
        <p:nvSpPr>
          <p:cNvPr id="9" name="Text Placeholder 15"/>
          <p:cNvSpPr>
            <a:spLocks noGrp="1"/>
          </p:cNvSpPr>
          <p:nvPr>
            <p:ph type="body" sz="quarter" idx="15"/>
          </p:nvPr>
        </p:nvSpPr>
        <p:spPr>
          <a:xfrm>
            <a:off x="5138928" y="1289304"/>
            <a:ext cx="3611880" cy="749808"/>
          </a:xfrm>
        </p:spPr>
        <p:txBody>
          <a:bodyPr/>
          <a:lstStyle>
            <a:lvl1pPr marL="0" indent="0">
              <a:lnSpc>
                <a:spcPct val="106000"/>
              </a:lnSpc>
              <a:spcBef>
                <a:spcPts val="0"/>
              </a:spcBef>
              <a:buNone/>
              <a:defRPr b="0"/>
            </a:lvl1pPr>
          </a:lstStyle>
          <a:p>
            <a:pPr lvl="0"/>
            <a:r>
              <a:rPr lang="en-US" smtClean="0"/>
              <a:t>Click to edit Master text styles</a:t>
            </a:r>
          </a:p>
          <a:p>
            <a:pPr lvl="1"/>
            <a:r>
              <a:rPr lang="en-US" smtClean="0"/>
              <a:t>Second level</a:t>
            </a:r>
          </a:p>
        </p:txBody>
      </p:sp>
      <p:sp>
        <p:nvSpPr>
          <p:cNvPr id="10" name="Text Placeholder 15"/>
          <p:cNvSpPr>
            <a:spLocks noGrp="1"/>
          </p:cNvSpPr>
          <p:nvPr>
            <p:ph type="body" sz="quarter" idx="16"/>
          </p:nvPr>
        </p:nvSpPr>
        <p:spPr>
          <a:xfrm>
            <a:off x="795528" y="2368296"/>
            <a:ext cx="3611880" cy="749808"/>
          </a:xfrm>
        </p:spPr>
        <p:txBody>
          <a:bodyPr/>
          <a:lstStyle>
            <a:lvl1pPr marL="0" indent="0">
              <a:lnSpc>
                <a:spcPct val="106000"/>
              </a:lnSpc>
              <a:spcBef>
                <a:spcPts val="0"/>
              </a:spcBef>
              <a:buNone/>
              <a:defRPr b="0"/>
            </a:lvl1pPr>
          </a:lstStyle>
          <a:p>
            <a:pPr lvl="0"/>
            <a:r>
              <a:rPr lang="en-US" smtClean="0"/>
              <a:t>Click to edit Master text styles</a:t>
            </a:r>
          </a:p>
          <a:p>
            <a:pPr lvl="1"/>
            <a:r>
              <a:rPr lang="en-US" smtClean="0"/>
              <a:t>Second level</a:t>
            </a:r>
          </a:p>
        </p:txBody>
      </p:sp>
      <p:sp>
        <p:nvSpPr>
          <p:cNvPr id="11" name="Text Placeholder 15"/>
          <p:cNvSpPr>
            <a:spLocks noGrp="1"/>
          </p:cNvSpPr>
          <p:nvPr>
            <p:ph type="body" sz="quarter" idx="17"/>
          </p:nvPr>
        </p:nvSpPr>
        <p:spPr>
          <a:xfrm>
            <a:off x="5138928" y="2368296"/>
            <a:ext cx="3611880" cy="749808"/>
          </a:xfrm>
        </p:spPr>
        <p:txBody>
          <a:bodyPr/>
          <a:lstStyle>
            <a:lvl1pPr marL="0" indent="0">
              <a:lnSpc>
                <a:spcPct val="106000"/>
              </a:lnSpc>
              <a:spcBef>
                <a:spcPts val="0"/>
              </a:spcBef>
              <a:buNone/>
              <a:defRPr b="0"/>
            </a:lvl1pPr>
          </a:lstStyle>
          <a:p>
            <a:pPr lvl="0"/>
            <a:r>
              <a:rPr lang="en-US" smtClean="0"/>
              <a:t>Click to edit Master text styles</a:t>
            </a:r>
          </a:p>
          <a:p>
            <a:pPr lvl="1"/>
            <a:r>
              <a:rPr lang="en-US" smtClean="0"/>
              <a:t>Second level</a:t>
            </a:r>
          </a:p>
        </p:txBody>
      </p:sp>
      <p:sp>
        <p:nvSpPr>
          <p:cNvPr id="14" name="Text Placeholder 15"/>
          <p:cNvSpPr>
            <a:spLocks noGrp="1"/>
          </p:cNvSpPr>
          <p:nvPr>
            <p:ph type="body" sz="quarter" idx="21"/>
          </p:nvPr>
        </p:nvSpPr>
        <p:spPr>
          <a:xfrm>
            <a:off x="795528" y="3456432"/>
            <a:ext cx="3611880" cy="749808"/>
          </a:xfrm>
        </p:spPr>
        <p:txBody>
          <a:bodyPr/>
          <a:lstStyle>
            <a:lvl1pPr marL="0" indent="0">
              <a:lnSpc>
                <a:spcPct val="106000"/>
              </a:lnSpc>
              <a:spcBef>
                <a:spcPts val="0"/>
              </a:spcBef>
              <a:buNone/>
              <a:defRPr b="0"/>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utlined in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Text Placeholder 15"/>
          <p:cNvSpPr>
            <a:spLocks noGrp="1"/>
          </p:cNvSpPr>
          <p:nvPr>
            <p:ph type="body" sz="quarter" idx="11"/>
          </p:nvPr>
        </p:nvSpPr>
        <p:spPr>
          <a:xfrm>
            <a:off x="2496312" y="1243584"/>
            <a:ext cx="2048256" cy="2103120"/>
          </a:xfrm>
          <a:solidFill>
            <a:srgbClr val="FFFFFF"/>
          </a:solidFill>
          <a:ln w="12700">
            <a:solidFill>
              <a:schemeClr val="accent1"/>
            </a:solidFill>
          </a:ln>
        </p:spPr>
        <p:txBody>
          <a:bodyPr lIns="73152" tIns="182880" rIns="73152" bIns="73152"/>
          <a:lstStyle>
            <a:lvl1pPr>
              <a:buNone/>
              <a:defRPr/>
            </a:lvl1pPr>
          </a:lstStyle>
          <a:p>
            <a:pPr lvl="0"/>
            <a:r>
              <a:rPr lang="en-US" smtClean="0"/>
              <a:t>Click to edit Master text styles</a:t>
            </a:r>
          </a:p>
          <a:p>
            <a:pPr lvl="1"/>
            <a:r>
              <a:rPr lang="en-US" smtClean="0"/>
              <a:t>Second level</a:t>
            </a:r>
          </a:p>
        </p:txBody>
      </p:sp>
      <p:sp>
        <p:nvSpPr>
          <p:cNvPr id="8" name="Text Placeholder 15"/>
          <p:cNvSpPr>
            <a:spLocks noGrp="1"/>
          </p:cNvSpPr>
          <p:nvPr>
            <p:ph type="body" sz="quarter" idx="14"/>
          </p:nvPr>
        </p:nvSpPr>
        <p:spPr>
          <a:xfrm>
            <a:off x="393192" y="1243584"/>
            <a:ext cx="2048256" cy="2103120"/>
          </a:xfrm>
          <a:solidFill>
            <a:srgbClr val="FFFFFF"/>
          </a:solidFill>
          <a:ln w="12700">
            <a:solidFill>
              <a:schemeClr val="accent1"/>
            </a:solidFill>
          </a:ln>
        </p:spPr>
        <p:txBody>
          <a:bodyPr lIns="73152" tIns="182880" rIns="73152" bIns="73152"/>
          <a:lstStyle>
            <a:lvl1pPr>
              <a:buNone/>
              <a:defRPr/>
            </a:lvl1pPr>
          </a:lstStyle>
          <a:p>
            <a:pPr lvl="0"/>
            <a:r>
              <a:rPr lang="en-US" smtClean="0"/>
              <a:t>Click to edit Master text styles</a:t>
            </a:r>
          </a:p>
          <a:p>
            <a:pPr lvl="1"/>
            <a:r>
              <a:rPr lang="en-US" smtClean="0"/>
              <a:t>Second level</a:t>
            </a:r>
          </a:p>
        </p:txBody>
      </p:sp>
      <p:sp>
        <p:nvSpPr>
          <p:cNvPr id="11" name="Text Placeholder 15"/>
          <p:cNvSpPr>
            <a:spLocks noGrp="1"/>
          </p:cNvSpPr>
          <p:nvPr>
            <p:ph type="body" sz="quarter" idx="15"/>
          </p:nvPr>
        </p:nvSpPr>
        <p:spPr>
          <a:xfrm>
            <a:off x="4599432" y="1243584"/>
            <a:ext cx="2048256" cy="2103120"/>
          </a:xfrm>
          <a:solidFill>
            <a:srgbClr val="FFFFFF"/>
          </a:solidFill>
          <a:ln w="12700">
            <a:solidFill>
              <a:schemeClr val="accent1"/>
            </a:solidFill>
          </a:ln>
        </p:spPr>
        <p:txBody>
          <a:bodyPr lIns="73152" tIns="182880" rIns="73152" bIns="73152"/>
          <a:lstStyle>
            <a:lvl1pPr>
              <a:buNone/>
              <a:defRPr/>
            </a:lvl1pPr>
          </a:lstStyle>
          <a:p>
            <a:pPr lvl="0"/>
            <a:r>
              <a:rPr lang="en-US" smtClean="0"/>
              <a:t>Click to edit Master text styles</a:t>
            </a:r>
          </a:p>
          <a:p>
            <a:pPr lvl="1"/>
            <a:r>
              <a:rPr lang="en-US" smtClean="0"/>
              <a:t>Second level</a:t>
            </a:r>
          </a:p>
        </p:txBody>
      </p:sp>
      <p:sp>
        <p:nvSpPr>
          <p:cNvPr id="13" name="Text Placeholder 15"/>
          <p:cNvSpPr>
            <a:spLocks noGrp="1"/>
          </p:cNvSpPr>
          <p:nvPr>
            <p:ph type="body" sz="quarter" idx="17"/>
          </p:nvPr>
        </p:nvSpPr>
        <p:spPr>
          <a:xfrm>
            <a:off x="6702552" y="1243584"/>
            <a:ext cx="2048256" cy="2103120"/>
          </a:xfrm>
          <a:solidFill>
            <a:srgbClr val="FFFFFF"/>
          </a:solidFill>
          <a:ln w="12700">
            <a:solidFill>
              <a:schemeClr val="accent1"/>
            </a:solidFill>
          </a:ln>
        </p:spPr>
        <p:txBody>
          <a:bodyPr lIns="73152" tIns="182880" rIns="73152" bIns="73152"/>
          <a:lstStyle>
            <a:lvl1pPr>
              <a:buNone/>
              <a:defRPr/>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evrons with text boxes -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Text Placeholder 15"/>
          <p:cNvSpPr>
            <a:spLocks noGrp="1"/>
          </p:cNvSpPr>
          <p:nvPr>
            <p:ph type="body" sz="quarter" idx="14"/>
          </p:nvPr>
        </p:nvSpPr>
        <p:spPr>
          <a:xfrm>
            <a:off x="393192" y="1828800"/>
            <a:ext cx="2039112" cy="1591056"/>
          </a:xfrm>
        </p:spPr>
        <p:txBody>
          <a:bodyPr/>
          <a:lstStyle>
            <a:lvl1pPr marL="0" indent="0">
              <a:lnSpc>
                <a:spcPct val="106000"/>
              </a:lnSpc>
              <a:spcBef>
                <a:spcPts val="1056"/>
              </a:spcBef>
              <a:buNone/>
              <a:defRPr b="0"/>
            </a:lvl1pPr>
          </a:lstStyle>
          <a:p>
            <a:pPr lvl="0"/>
            <a:r>
              <a:rPr lang="en-US" smtClean="0"/>
              <a:t>Click to edit Master text styles</a:t>
            </a:r>
          </a:p>
          <a:p>
            <a:pPr lvl="1"/>
            <a:r>
              <a:rPr lang="en-US" smtClean="0"/>
              <a:t>Second level</a:t>
            </a:r>
          </a:p>
        </p:txBody>
      </p:sp>
      <p:sp>
        <p:nvSpPr>
          <p:cNvPr id="9" name="Text Placeholder 15"/>
          <p:cNvSpPr>
            <a:spLocks noGrp="1"/>
          </p:cNvSpPr>
          <p:nvPr>
            <p:ph type="body" sz="quarter" idx="15"/>
          </p:nvPr>
        </p:nvSpPr>
        <p:spPr>
          <a:xfrm>
            <a:off x="2432304" y="1828800"/>
            <a:ext cx="2039112" cy="1591056"/>
          </a:xfrm>
        </p:spPr>
        <p:txBody>
          <a:bodyPr/>
          <a:lstStyle>
            <a:lvl1pPr marL="0" indent="0">
              <a:lnSpc>
                <a:spcPct val="106000"/>
              </a:lnSpc>
              <a:spcBef>
                <a:spcPts val="1056"/>
              </a:spcBef>
              <a:buNone/>
              <a:defRPr b="0"/>
            </a:lvl1pPr>
          </a:lstStyle>
          <a:p>
            <a:pPr lvl="0"/>
            <a:r>
              <a:rPr lang="en-US" smtClean="0"/>
              <a:t>Click to edit Master text styles</a:t>
            </a:r>
          </a:p>
          <a:p>
            <a:pPr lvl="1"/>
            <a:r>
              <a:rPr lang="en-US" smtClean="0"/>
              <a:t>Second level</a:t>
            </a:r>
          </a:p>
        </p:txBody>
      </p:sp>
      <p:sp>
        <p:nvSpPr>
          <p:cNvPr id="12" name="Text Placeholder 15"/>
          <p:cNvSpPr>
            <a:spLocks noGrp="1"/>
          </p:cNvSpPr>
          <p:nvPr>
            <p:ph type="body" sz="quarter" idx="22"/>
          </p:nvPr>
        </p:nvSpPr>
        <p:spPr>
          <a:xfrm>
            <a:off x="4462272" y="1828800"/>
            <a:ext cx="2039112" cy="1591056"/>
          </a:xfrm>
        </p:spPr>
        <p:txBody>
          <a:bodyPr/>
          <a:lstStyle>
            <a:lvl1pPr marL="0" indent="0">
              <a:lnSpc>
                <a:spcPct val="106000"/>
              </a:lnSpc>
              <a:spcBef>
                <a:spcPts val="1056"/>
              </a:spcBef>
              <a:buNone/>
              <a:defRPr b="0"/>
            </a:lvl1pPr>
          </a:lstStyle>
          <a:p>
            <a:pPr lvl="0"/>
            <a:r>
              <a:rPr lang="en-US" smtClean="0"/>
              <a:t>Click to edit Master text styles</a:t>
            </a:r>
          </a:p>
          <a:p>
            <a:pPr lvl="1"/>
            <a:r>
              <a:rPr lang="en-US" smtClean="0"/>
              <a:t>Second level</a:t>
            </a:r>
          </a:p>
        </p:txBody>
      </p:sp>
      <p:sp>
        <p:nvSpPr>
          <p:cNvPr id="13" name="Text Placeholder 15"/>
          <p:cNvSpPr>
            <a:spLocks noGrp="1"/>
          </p:cNvSpPr>
          <p:nvPr>
            <p:ph type="body" sz="quarter" idx="23"/>
          </p:nvPr>
        </p:nvSpPr>
        <p:spPr>
          <a:xfrm>
            <a:off x="393192" y="4709160"/>
            <a:ext cx="4005072" cy="1591056"/>
          </a:xfrm>
        </p:spPr>
        <p:txBody>
          <a:bodyPr/>
          <a:lstStyle>
            <a:lvl1pPr marL="0" indent="0">
              <a:lnSpc>
                <a:spcPct val="106000"/>
              </a:lnSpc>
              <a:spcBef>
                <a:spcPts val="1056"/>
              </a:spcBef>
              <a:buNone/>
              <a:defRPr b="0"/>
            </a:lvl1pPr>
          </a:lstStyle>
          <a:p>
            <a:pPr lvl="0"/>
            <a:r>
              <a:rPr lang="en-US" smtClean="0"/>
              <a:t>Click to edit Master text styles</a:t>
            </a:r>
          </a:p>
          <a:p>
            <a:pPr lvl="1"/>
            <a:r>
              <a:rPr lang="en-US" smtClean="0"/>
              <a:t>Second level</a:t>
            </a:r>
          </a:p>
        </p:txBody>
      </p:sp>
      <p:sp>
        <p:nvSpPr>
          <p:cNvPr id="14" name="Text Placeholder 15"/>
          <p:cNvSpPr>
            <a:spLocks noGrp="1"/>
          </p:cNvSpPr>
          <p:nvPr>
            <p:ph type="body" sz="quarter" idx="24"/>
          </p:nvPr>
        </p:nvSpPr>
        <p:spPr>
          <a:xfrm>
            <a:off x="4736592" y="4709160"/>
            <a:ext cx="4005072" cy="1591056"/>
          </a:xfrm>
        </p:spPr>
        <p:txBody>
          <a:bodyPr/>
          <a:lstStyle>
            <a:lvl1pPr marL="0" indent="0">
              <a:lnSpc>
                <a:spcPct val="106000"/>
              </a:lnSpc>
              <a:spcBef>
                <a:spcPts val="1056"/>
              </a:spcBef>
              <a:buNone/>
              <a:defRPr b="0"/>
            </a:lvl1pPr>
          </a:lstStyle>
          <a:p>
            <a:pPr lvl="0"/>
            <a:r>
              <a:rPr lang="en-US" smtClean="0"/>
              <a:t>Click to edit Master text styles</a:t>
            </a:r>
          </a:p>
          <a:p>
            <a:pPr lvl="1"/>
            <a:r>
              <a:rPr lang="en-US" smtClean="0"/>
              <a:t>Second level</a:t>
            </a:r>
          </a:p>
        </p:txBody>
      </p:sp>
      <p:sp>
        <p:nvSpPr>
          <p:cNvPr id="10" name="Text Placeholder 15"/>
          <p:cNvSpPr>
            <a:spLocks noGrp="1"/>
          </p:cNvSpPr>
          <p:nvPr>
            <p:ph type="body" sz="quarter" idx="25"/>
          </p:nvPr>
        </p:nvSpPr>
        <p:spPr>
          <a:xfrm>
            <a:off x="6501384" y="1828800"/>
            <a:ext cx="2039112" cy="1591056"/>
          </a:xfrm>
        </p:spPr>
        <p:txBody>
          <a:bodyPr/>
          <a:lstStyle>
            <a:lvl1pPr marL="0" indent="0">
              <a:lnSpc>
                <a:spcPct val="106000"/>
              </a:lnSpc>
              <a:spcBef>
                <a:spcPts val="1056"/>
              </a:spcBef>
              <a:buNone/>
              <a:defRPr b="0"/>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s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Text Placeholder 15"/>
          <p:cNvSpPr>
            <a:spLocks noGrp="1"/>
          </p:cNvSpPr>
          <p:nvPr>
            <p:ph type="body" sz="quarter" idx="15"/>
          </p:nvPr>
        </p:nvSpPr>
        <p:spPr>
          <a:xfrm>
            <a:off x="4736592" y="1399032"/>
            <a:ext cx="4005072" cy="2258568"/>
          </a:xfrm>
        </p:spPr>
        <p:txBody>
          <a:bodyPr/>
          <a:lstStyle>
            <a:lvl1pPr marL="0" indent="0">
              <a:lnSpc>
                <a:spcPct val="106000"/>
              </a:lnSpc>
              <a:spcBef>
                <a:spcPts val="1056"/>
              </a:spcBef>
              <a:buNone/>
              <a:defRPr b="0"/>
            </a:lvl1pPr>
          </a:lstStyle>
          <a:p>
            <a:pPr lvl="0"/>
            <a:r>
              <a:rPr lang="en-US" smtClean="0"/>
              <a:t>Click to edit Master text styles</a:t>
            </a:r>
          </a:p>
          <a:p>
            <a:pPr lvl="1"/>
            <a:r>
              <a:rPr lang="en-US" smtClean="0"/>
              <a:t>Second level</a:t>
            </a:r>
          </a:p>
        </p:txBody>
      </p:sp>
      <p:sp>
        <p:nvSpPr>
          <p:cNvPr id="11" name="Text Placeholder 15"/>
          <p:cNvSpPr>
            <a:spLocks noGrp="1"/>
          </p:cNvSpPr>
          <p:nvPr>
            <p:ph type="body" sz="quarter" idx="17"/>
          </p:nvPr>
        </p:nvSpPr>
        <p:spPr>
          <a:xfrm>
            <a:off x="4736592" y="4041648"/>
            <a:ext cx="4005072" cy="2258568"/>
          </a:xfrm>
        </p:spPr>
        <p:txBody>
          <a:bodyPr/>
          <a:lstStyle>
            <a:lvl1pPr marL="0" indent="0">
              <a:lnSpc>
                <a:spcPct val="106000"/>
              </a:lnSpc>
              <a:spcBef>
                <a:spcPts val="1056"/>
              </a:spcBef>
              <a:buNone/>
              <a:defRPr b="0"/>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rief Prefatory tex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s - 3/slide with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1" name="Text Placeholder 15"/>
          <p:cNvSpPr>
            <a:spLocks noGrp="1"/>
          </p:cNvSpPr>
          <p:nvPr>
            <p:ph type="body" sz="quarter" idx="17"/>
          </p:nvPr>
        </p:nvSpPr>
        <p:spPr>
          <a:xfrm>
            <a:off x="393192" y="4270248"/>
            <a:ext cx="2633472" cy="2029968"/>
          </a:xfrm>
        </p:spPr>
        <p:txBody>
          <a:bodyPr/>
          <a:lstStyle>
            <a:lvl1pPr marL="0" indent="0">
              <a:lnSpc>
                <a:spcPct val="106000"/>
              </a:lnSpc>
              <a:spcBef>
                <a:spcPts val="1056"/>
              </a:spcBef>
              <a:buNone/>
              <a:defRPr b="0"/>
            </a:lvl1pPr>
          </a:lstStyle>
          <a:p>
            <a:pPr lvl="0"/>
            <a:r>
              <a:rPr lang="en-US" smtClean="0"/>
              <a:t>Click to edit Master text styles</a:t>
            </a:r>
          </a:p>
          <a:p>
            <a:pPr lvl="1"/>
            <a:r>
              <a:rPr lang="en-US" smtClean="0"/>
              <a:t>Second level</a:t>
            </a:r>
          </a:p>
        </p:txBody>
      </p:sp>
      <p:sp>
        <p:nvSpPr>
          <p:cNvPr id="15" name="Text Placeholder 15"/>
          <p:cNvSpPr>
            <a:spLocks noGrp="1"/>
          </p:cNvSpPr>
          <p:nvPr>
            <p:ph type="body" sz="quarter" idx="19"/>
          </p:nvPr>
        </p:nvSpPr>
        <p:spPr>
          <a:xfrm>
            <a:off x="3259836" y="4270248"/>
            <a:ext cx="2633472" cy="2029968"/>
          </a:xfrm>
        </p:spPr>
        <p:txBody>
          <a:bodyPr/>
          <a:lstStyle>
            <a:lvl1pPr marL="0" indent="0">
              <a:lnSpc>
                <a:spcPct val="106000"/>
              </a:lnSpc>
              <a:spcBef>
                <a:spcPts val="1056"/>
              </a:spcBef>
              <a:buNone/>
              <a:defRPr b="0"/>
            </a:lvl1pPr>
          </a:lstStyle>
          <a:p>
            <a:pPr lvl="0"/>
            <a:r>
              <a:rPr lang="en-US" smtClean="0"/>
              <a:t>Click to edit Master text styles</a:t>
            </a:r>
          </a:p>
          <a:p>
            <a:pPr lvl="1"/>
            <a:r>
              <a:rPr lang="en-US" smtClean="0"/>
              <a:t>Second level</a:t>
            </a:r>
          </a:p>
        </p:txBody>
      </p:sp>
      <p:sp>
        <p:nvSpPr>
          <p:cNvPr id="17" name="Text Placeholder 15"/>
          <p:cNvSpPr>
            <a:spLocks noGrp="1"/>
          </p:cNvSpPr>
          <p:nvPr>
            <p:ph type="body" sz="quarter" idx="20"/>
          </p:nvPr>
        </p:nvSpPr>
        <p:spPr>
          <a:xfrm>
            <a:off x="6126480" y="4270248"/>
            <a:ext cx="2633472" cy="2029968"/>
          </a:xfrm>
        </p:spPr>
        <p:txBody>
          <a:bodyPr/>
          <a:lstStyle>
            <a:lvl1pPr marL="0" indent="0">
              <a:lnSpc>
                <a:spcPct val="106000"/>
              </a:lnSpc>
              <a:spcBef>
                <a:spcPts val="1056"/>
              </a:spcBef>
              <a:buNone/>
              <a:defRPr b="0"/>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s - 2/slide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1" name="Text Placeholder 15"/>
          <p:cNvSpPr>
            <a:spLocks noGrp="1"/>
          </p:cNvSpPr>
          <p:nvPr>
            <p:ph type="body" sz="quarter" idx="17"/>
          </p:nvPr>
        </p:nvSpPr>
        <p:spPr>
          <a:xfrm>
            <a:off x="393192" y="4864608"/>
            <a:ext cx="4005072" cy="1088136"/>
          </a:xfrm>
        </p:spPr>
        <p:txBody>
          <a:bodyPr/>
          <a:lstStyle>
            <a:lvl1pPr marL="0" indent="0">
              <a:lnSpc>
                <a:spcPct val="106000"/>
              </a:lnSpc>
              <a:spcBef>
                <a:spcPts val="0"/>
              </a:spcBef>
              <a:buNone/>
              <a:defRPr b="0"/>
            </a:lvl1pPr>
          </a:lstStyle>
          <a:p>
            <a:pPr lvl="0"/>
            <a:r>
              <a:rPr lang="en-US" smtClean="0"/>
              <a:t>Click to edit Master text styles</a:t>
            </a:r>
          </a:p>
          <a:p>
            <a:pPr lvl="1"/>
            <a:r>
              <a:rPr lang="en-US" smtClean="0"/>
              <a:t>Second level</a:t>
            </a:r>
          </a:p>
        </p:txBody>
      </p:sp>
      <p:sp>
        <p:nvSpPr>
          <p:cNvPr id="17" name="Text Placeholder 15"/>
          <p:cNvSpPr>
            <a:spLocks noGrp="1"/>
          </p:cNvSpPr>
          <p:nvPr>
            <p:ph type="body" sz="quarter" idx="20"/>
          </p:nvPr>
        </p:nvSpPr>
        <p:spPr>
          <a:xfrm>
            <a:off x="4736592" y="4864608"/>
            <a:ext cx="4005072" cy="1088136"/>
          </a:xfrm>
        </p:spPr>
        <p:txBody>
          <a:bodyPr/>
          <a:lstStyle>
            <a:lvl1pPr marL="0" indent="0">
              <a:lnSpc>
                <a:spcPct val="106000"/>
              </a:lnSpc>
              <a:spcBef>
                <a:spcPts val="0"/>
              </a:spcBef>
              <a:buNone/>
              <a:defRPr b="0"/>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antt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Text Placeholder 15"/>
          <p:cNvSpPr>
            <a:spLocks noGrp="1"/>
          </p:cNvSpPr>
          <p:nvPr>
            <p:ph type="body" sz="quarter" idx="17"/>
          </p:nvPr>
        </p:nvSpPr>
        <p:spPr>
          <a:xfrm>
            <a:off x="393192" y="1709928"/>
            <a:ext cx="3035808" cy="4434840"/>
          </a:xfrm>
        </p:spPr>
        <p:txBody>
          <a:bodyPr/>
          <a:lstStyle>
            <a:lvl1pPr marL="0" indent="0">
              <a:lnSpc>
                <a:spcPct val="106000"/>
              </a:lnSpc>
              <a:spcBef>
                <a:spcPts val="1056"/>
              </a:spcBef>
              <a:buNone/>
              <a:defRPr b="1"/>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ichelangelo (to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3" name="Text Placeholder 15"/>
          <p:cNvSpPr>
            <a:spLocks noGrp="1"/>
          </p:cNvSpPr>
          <p:nvPr>
            <p:ph type="body" sz="quarter" idx="23"/>
          </p:nvPr>
        </p:nvSpPr>
        <p:spPr>
          <a:xfrm>
            <a:off x="393192" y="2898648"/>
            <a:ext cx="4014216" cy="3392424"/>
          </a:xfrm>
        </p:spPr>
        <p:txBody>
          <a:bodyPr/>
          <a:lstStyle>
            <a:lvl1pPr marL="0" indent="0">
              <a:lnSpc>
                <a:spcPct val="106000"/>
              </a:lnSpc>
              <a:spcBef>
                <a:spcPts val="1056"/>
              </a:spcBef>
              <a:buNone/>
              <a:defRPr b="0"/>
            </a:lvl1pPr>
          </a:lstStyle>
          <a:p>
            <a:pPr lvl="0"/>
            <a:r>
              <a:rPr lang="en-US" smtClean="0"/>
              <a:t>Click to edit Master text styles</a:t>
            </a:r>
          </a:p>
          <a:p>
            <a:pPr lvl="1"/>
            <a:r>
              <a:rPr lang="en-US" smtClean="0"/>
              <a:t>Second level</a:t>
            </a:r>
          </a:p>
        </p:txBody>
      </p:sp>
      <p:sp>
        <p:nvSpPr>
          <p:cNvPr id="14" name="Text Placeholder 15"/>
          <p:cNvSpPr>
            <a:spLocks noGrp="1"/>
          </p:cNvSpPr>
          <p:nvPr>
            <p:ph type="body" sz="quarter" idx="24"/>
          </p:nvPr>
        </p:nvSpPr>
        <p:spPr>
          <a:xfrm>
            <a:off x="4736592" y="2898648"/>
            <a:ext cx="4014216" cy="3392424"/>
          </a:xfrm>
        </p:spPr>
        <p:txBody>
          <a:bodyPr/>
          <a:lstStyle>
            <a:lvl1pPr marL="0" indent="0">
              <a:lnSpc>
                <a:spcPct val="106000"/>
              </a:lnSpc>
              <a:spcBef>
                <a:spcPts val="1056"/>
              </a:spcBef>
              <a:buNone/>
              <a:defRPr b="0"/>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ichelangelo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4" name="Text Placeholder 15"/>
          <p:cNvSpPr>
            <a:spLocks noGrp="1"/>
          </p:cNvSpPr>
          <p:nvPr>
            <p:ph type="body" sz="quarter" idx="24"/>
          </p:nvPr>
        </p:nvSpPr>
        <p:spPr>
          <a:xfrm>
            <a:off x="4736592" y="1152144"/>
            <a:ext cx="4014216" cy="5138928"/>
          </a:xfrm>
        </p:spPr>
        <p:txBody>
          <a:bodyPr/>
          <a:lstStyle>
            <a:lvl1pPr marL="0" indent="0">
              <a:lnSpc>
                <a:spcPct val="106000"/>
              </a:lnSpc>
              <a:spcBef>
                <a:spcPts val="1056"/>
              </a:spcBef>
              <a:buNone/>
              <a:defRPr b="0"/>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umes -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3" name="Text Placeholder 15"/>
          <p:cNvSpPr>
            <a:spLocks noGrp="1"/>
          </p:cNvSpPr>
          <p:nvPr>
            <p:ph type="body" sz="quarter" idx="23"/>
          </p:nvPr>
        </p:nvSpPr>
        <p:spPr>
          <a:xfrm>
            <a:off x="393192" y="2697480"/>
            <a:ext cx="4005072" cy="3346704"/>
          </a:xfrm>
        </p:spPr>
        <p:txBody>
          <a:bodyPr/>
          <a:lstStyle>
            <a:lvl1pPr marL="0" indent="0">
              <a:lnSpc>
                <a:spcPct val="106000"/>
              </a:lnSpc>
              <a:spcBef>
                <a:spcPts val="1056"/>
              </a:spcBef>
              <a:buNone/>
              <a:defRPr b="0"/>
            </a:lvl1pPr>
          </a:lstStyle>
          <a:p>
            <a:pPr lvl="0"/>
            <a:r>
              <a:rPr lang="en-US" smtClean="0"/>
              <a:t>Click to edit Master text styles</a:t>
            </a:r>
          </a:p>
          <a:p>
            <a:pPr lvl="1"/>
            <a:r>
              <a:rPr lang="en-US" smtClean="0"/>
              <a:t>Second level</a:t>
            </a:r>
          </a:p>
        </p:txBody>
      </p:sp>
      <p:sp>
        <p:nvSpPr>
          <p:cNvPr id="14" name="Text Placeholder 15"/>
          <p:cNvSpPr>
            <a:spLocks noGrp="1"/>
          </p:cNvSpPr>
          <p:nvPr>
            <p:ph type="body" sz="quarter" idx="24"/>
          </p:nvPr>
        </p:nvSpPr>
        <p:spPr>
          <a:xfrm>
            <a:off x="4736592" y="2697480"/>
            <a:ext cx="4005072" cy="3346704"/>
          </a:xfrm>
        </p:spPr>
        <p:txBody>
          <a:bodyPr/>
          <a:lstStyle>
            <a:lvl1pPr marL="0" indent="0">
              <a:lnSpc>
                <a:spcPct val="106000"/>
              </a:lnSpc>
              <a:spcBef>
                <a:spcPts val="1056"/>
              </a:spcBef>
              <a:buNone/>
              <a:defRPr b="0"/>
            </a:lvl1pPr>
          </a:lstStyle>
          <a:p>
            <a:pPr lvl="0"/>
            <a:r>
              <a:rPr lang="en-US" smtClean="0"/>
              <a:t>Click to edit Master text styles</a:t>
            </a:r>
          </a:p>
          <a:p>
            <a:pPr lvl="1"/>
            <a:r>
              <a:rPr lang="en-US" smtClean="0"/>
              <a:t>Second level</a:t>
            </a:r>
          </a:p>
        </p:txBody>
      </p:sp>
      <p:sp>
        <p:nvSpPr>
          <p:cNvPr id="9" name="Text Placeholder 15"/>
          <p:cNvSpPr>
            <a:spLocks noGrp="1"/>
          </p:cNvSpPr>
          <p:nvPr>
            <p:ph type="body" sz="quarter" idx="25"/>
          </p:nvPr>
        </p:nvSpPr>
        <p:spPr>
          <a:xfrm>
            <a:off x="1444752" y="1399032"/>
            <a:ext cx="2944368" cy="496033"/>
          </a:xfrm>
        </p:spPr>
        <p:txBody>
          <a:bodyPr lIns="54864" tIns="54864" rIns="54864" bIns="54864">
            <a:spAutoFit/>
          </a:bodyPr>
          <a:lstStyle>
            <a:lvl1pPr marL="0" indent="0">
              <a:lnSpc>
                <a:spcPct val="110000"/>
              </a:lnSpc>
              <a:spcBef>
                <a:spcPts val="132"/>
              </a:spcBef>
              <a:buNone/>
              <a:defRPr b="1" i="1"/>
            </a:lvl1pPr>
          </a:lstStyle>
          <a:p>
            <a:pPr lvl="0"/>
            <a:r>
              <a:rPr lang="en-US" smtClean="0"/>
              <a:t>Click to edit Master text styles</a:t>
            </a:r>
          </a:p>
          <a:p>
            <a:pPr lvl="1"/>
            <a:r>
              <a:rPr lang="en-US" smtClean="0"/>
              <a:t>Second level</a:t>
            </a:r>
          </a:p>
        </p:txBody>
      </p:sp>
      <p:sp>
        <p:nvSpPr>
          <p:cNvPr id="10" name="Text Placeholder 15"/>
          <p:cNvSpPr>
            <a:spLocks noGrp="1"/>
          </p:cNvSpPr>
          <p:nvPr>
            <p:ph type="body" sz="quarter" idx="26"/>
          </p:nvPr>
        </p:nvSpPr>
        <p:spPr>
          <a:xfrm>
            <a:off x="5788152" y="1399032"/>
            <a:ext cx="2944368" cy="496033"/>
          </a:xfrm>
        </p:spPr>
        <p:txBody>
          <a:bodyPr lIns="54864" tIns="54864" rIns="54864" bIns="54864">
            <a:spAutoFit/>
          </a:bodyPr>
          <a:lstStyle>
            <a:lvl1pPr marL="0" indent="0">
              <a:lnSpc>
                <a:spcPct val="110000"/>
              </a:lnSpc>
              <a:spcBef>
                <a:spcPts val="132"/>
              </a:spcBef>
              <a:buNone/>
              <a:defRPr b="1" i="1"/>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sumes -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3" name="Text Placeholder 15"/>
          <p:cNvSpPr>
            <a:spLocks noGrp="1"/>
          </p:cNvSpPr>
          <p:nvPr>
            <p:ph type="body" sz="quarter" idx="23"/>
          </p:nvPr>
        </p:nvSpPr>
        <p:spPr>
          <a:xfrm>
            <a:off x="393192" y="2697480"/>
            <a:ext cx="4005072" cy="1024128"/>
          </a:xfrm>
        </p:spPr>
        <p:txBody>
          <a:bodyPr/>
          <a:lstStyle>
            <a:lvl1pPr marL="0" indent="0">
              <a:lnSpc>
                <a:spcPct val="106000"/>
              </a:lnSpc>
              <a:spcBef>
                <a:spcPts val="1056"/>
              </a:spcBef>
              <a:buNone/>
              <a:defRPr b="0"/>
            </a:lvl1pPr>
          </a:lstStyle>
          <a:p>
            <a:pPr lvl="0"/>
            <a:r>
              <a:rPr lang="en-US" smtClean="0"/>
              <a:t>Click to edit Master text styles</a:t>
            </a:r>
          </a:p>
          <a:p>
            <a:pPr lvl="1"/>
            <a:r>
              <a:rPr lang="en-US" smtClean="0"/>
              <a:t>Second level</a:t>
            </a:r>
          </a:p>
        </p:txBody>
      </p:sp>
      <p:sp>
        <p:nvSpPr>
          <p:cNvPr id="14" name="Text Placeholder 15"/>
          <p:cNvSpPr>
            <a:spLocks noGrp="1"/>
          </p:cNvSpPr>
          <p:nvPr>
            <p:ph type="body" sz="quarter" idx="24"/>
          </p:nvPr>
        </p:nvSpPr>
        <p:spPr>
          <a:xfrm>
            <a:off x="4736592" y="2697480"/>
            <a:ext cx="4005072" cy="1024128"/>
          </a:xfrm>
        </p:spPr>
        <p:txBody>
          <a:bodyPr/>
          <a:lstStyle>
            <a:lvl1pPr marL="0" indent="0">
              <a:lnSpc>
                <a:spcPct val="106000"/>
              </a:lnSpc>
              <a:spcBef>
                <a:spcPts val="1056"/>
              </a:spcBef>
              <a:buNone/>
              <a:defRPr b="0"/>
            </a:lvl1pPr>
          </a:lstStyle>
          <a:p>
            <a:pPr lvl="0"/>
            <a:r>
              <a:rPr lang="en-US" smtClean="0"/>
              <a:t>Click to edit Master text styles</a:t>
            </a:r>
          </a:p>
          <a:p>
            <a:pPr lvl="1"/>
            <a:r>
              <a:rPr lang="en-US" smtClean="0"/>
              <a:t>Second level</a:t>
            </a:r>
          </a:p>
        </p:txBody>
      </p:sp>
      <p:sp>
        <p:nvSpPr>
          <p:cNvPr id="9" name="Text Placeholder 15"/>
          <p:cNvSpPr>
            <a:spLocks noGrp="1"/>
          </p:cNvSpPr>
          <p:nvPr>
            <p:ph type="body" sz="quarter" idx="25"/>
          </p:nvPr>
        </p:nvSpPr>
        <p:spPr>
          <a:xfrm>
            <a:off x="1444752" y="1399032"/>
            <a:ext cx="2944368" cy="432426"/>
          </a:xfrm>
        </p:spPr>
        <p:txBody>
          <a:bodyPr lIns="54864" tIns="54864" rIns="54864" bIns="54864">
            <a:spAutoFit/>
          </a:bodyPr>
          <a:lstStyle>
            <a:lvl1pPr marL="0" indent="0">
              <a:lnSpc>
                <a:spcPct val="95000"/>
              </a:lnSpc>
              <a:spcBef>
                <a:spcPts val="0"/>
              </a:spcBef>
              <a:buNone/>
              <a:defRPr b="1" i="1"/>
            </a:lvl1pPr>
          </a:lstStyle>
          <a:p>
            <a:pPr lvl="0"/>
            <a:r>
              <a:rPr lang="en-US" smtClean="0"/>
              <a:t>Click to edit Master text styles</a:t>
            </a:r>
          </a:p>
          <a:p>
            <a:pPr lvl="1"/>
            <a:r>
              <a:rPr lang="en-US" smtClean="0"/>
              <a:t>Second level</a:t>
            </a:r>
          </a:p>
        </p:txBody>
      </p:sp>
      <p:sp>
        <p:nvSpPr>
          <p:cNvPr id="10" name="Text Placeholder 15"/>
          <p:cNvSpPr>
            <a:spLocks noGrp="1"/>
          </p:cNvSpPr>
          <p:nvPr>
            <p:ph type="body" sz="quarter" idx="26"/>
          </p:nvPr>
        </p:nvSpPr>
        <p:spPr>
          <a:xfrm>
            <a:off x="5788152" y="1399032"/>
            <a:ext cx="2944368" cy="432426"/>
          </a:xfrm>
        </p:spPr>
        <p:txBody>
          <a:bodyPr lIns="54864" tIns="54864" rIns="54864" bIns="54864">
            <a:spAutoFit/>
          </a:bodyPr>
          <a:lstStyle>
            <a:lvl1pPr marL="0" indent="0">
              <a:lnSpc>
                <a:spcPct val="95000"/>
              </a:lnSpc>
              <a:spcBef>
                <a:spcPts val="0"/>
              </a:spcBef>
              <a:buNone/>
              <a:defRPr b="1" i="1"/>
            </a:lvl1pPr>
          </a:lstStyle>
          <a:p>
            <a:pPr lvl="0"/>
            <a:r>
              <a:rPr lang="en-US" smtClean="0"/>
              <a:t>Click to edit Master text styles</a:t>
            </a:r>
          </a:p>
          <a:p>
            <a:pPr lvl="1"/>
            <a:r>
              <a:rPr lang="en-US" smtClean="0"/>
              <a:t>Second level</a:t>
            </a:r>
          </a:p>
        </p:txBody>
      </p:sp>
      <p:sp>
        <p:nvSpPr>
          <p:cNvPr id="16" name="Text Placeholder 15"/>
          <p:cNvSpPr>
            <a:spLocks noGrp="1"/>
          </p:cNvSpPr>
          <p:nvPr>
            <p:ph type="body" sz="quarter" idx="29"/>
          </p:nvPr>
        </p:nvSpPr>
        <p:spPr>
          <a:xfrm>
            <a:off x="393192" y="5202936"/>
            <a:ext cx="4005072" cy="1024128"/>
          </a:xfrm>
        </p:spPr>
        <p:txBody>
          <a:bodyPr/>
          <a:lstStyle>
            <a:lvl1pPr marL="0" indent="0">
              <a:lnSpc>
                <a:spcPct val="95000"/>
              </a:lnSpc>
              <a:spcBef>
                <a:spcPts val="0"/>
              </a:spcBef>
              <a:buNone/>
              <a:defRPr b="0"/>
            </a:lvl1pPr>
          </a:lstStyle>
          <a:p>
            <a:pPr lvl="0"/>
            <a:r>
              <a:rPr lang="en-US" smtClean="0"/>
              <a:t>Click to edit Master text styles</a:t>
            </a:r>
          </a:p>
          <a:p>
            <a:pPr lvl="1"/>
            <a:r>
              <a:rPr lang="en-US" smtClean="0"/>
              <a:t>Second level</a:t>
            </a:r>
          </a:p>
        </p:txBody>
      </p:sp>
      <p:sp>
        <p:nvSpPr>
          <p:cNvPr id="17" name="Text Placeholder 15"/>
          <p:cNvSpPr>
            <a:spLocks noGrp="1"/>
          </p:cNvSpPr>
          <p:nvPr>
            <p:ph type="body" sz="quarter" idx="30"/>
          </p:nvPr>
        </p:nvSpPr>
        <p:spPr>
          <a:xfrm>
            <a:off x="4736592" y="5202936"/>
            <a:ext cx="4005072" cy="1024128"/>
          </a:xfrm>
        </p:spPr>
        <p:txBody>
          <a:bodyPr/>
          <a:lstStyle>
            <a:lvl1pPr marL="0" indent="0">
              <a:lnSpc>
                <a:spcPct val="95000"/>
              </a:lnSpc>
              <a:spcBef>
                <a:spcPts val="0"/>
              </a:spcBef>
              <a:buNone/>
              <a:defRPr b="0"/>
            </a:lvl1pPr>
          </a:lstStyle>
          <a:p>
            <a:pPr lvl="0"/>
            <a:r>
              <a:rPr lang="en-US" smtClean="0"/>
              <a:t>Click to edit Master text styles</a:t>
            </a:r>
          </a:p>
          <a:p>
            <a:pPr lvl="1"/>
            <a:r>
              <a:rPr lang="en-US" smtClean="0"/>
              <a:t>Second level</a:t>
            </a:r>
          </a:p>
        </p:txBody>
      </p:sp>
      <p:sp>
        <p:nvSpPr>
          <p:cNvPr id="22" name="Text Placeholder 15"/>
          <p:cNvSpPr>
            <a:spLocks noGrp="1"/>
          </p:cNvSpPr>
          <p:nvPr>
            <p:ph type="body" sz="quarter" idx="33"/>
          </p:nvPr>
        </p:nvSpPr>
        <p:spPr>
          <a:xfrm>
            <a:off x="1444752" y="3904488"/>
            <a:ext cx="2944368" cy="432426"/>
          </a:xfrm>
        </p:spPr>
        <p:txBody>
          <a:bodyPr lIns="54864" tIns="54864" rIns="54864" bIns="54864">
            <a:spAutoFit/>
          </a:bodyPr>
          <a:lstStyle>
            <a:lvl1pPr marL="0" indent="0">
              <a:lnSpc>
                <a:spcPct val="95000"/>
              </a:lnSpc>
              <a:spcBef>
                <a:spcPts val="0"/>
              </a:spcBef>
              <a:buNone/>
              <a:defRPr b="1" i="1"/>
            </a:lvl1pPr>
          </a:lstStyle>
          <a:p>
            <a:pPr lvl="0"/>
            <a:r>
              <a:rPr lang="en-US" smtClean="0"/>
              <a:t>Click to edit Master text styles</a:t>
            </a:r>
          </a:p>
          <a:p>
            <a:pPr lvl="1"/>
            <a:r>
              <a:rPr lang="en-US" smtClean="0"/>
              <a:t>Second level</a:t>
            </a:r>
          </a:p>
        </p:txBody>
      </p:sp>
      <p:sp>
        <p:nvSpPr>
          <p:cNvPr id="23" name="Text Placeholder 15"/>
          <p:cNvSpPr>
            <a:spLocks noGrp="1"/>
          </p:cNvSpPr>
          <p:nvPr>
            <p:ph type="body" sz="quarter" idx="34"/>
          </p:nvPr>
        </p:nvSpPr>
        <p:spPr>
          <a:xfrm>
            <a:off x="5788152" y="3904488"/>
            <a:ext cx="2944368" cy="432426"/>
          </a:xfrm>
        </p:spPr>
        <p:txBody>
          <a:bodyPr lIns="54864" tIns="54864" rIns="54864" bIns="54864">
            <a:spAutoFit/>
          </a:bodyPr>
          <a:lstStyle>
            <a:lvl1pPr marL="0" indent="0">
              <a:lnSpc>
                <a:spcPct val="95000"/>
              </a:lnSpc>
              <a:spcBef>
                <a:spcPts val="0"/>
              </a:spcBef>
              <a:buNone/>
              <a:defRPr b="1" i="1"/>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umes - 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Text Placeholder 15"/>
          <p:cNvSpPr>
            <a:spLocks noGrp="1"/>
          </p:cNvSpPr>
          <p:nvPr>
            <p:ph type="body" sz="quarter" idx="25"/>
          </p:nvPr>
        </p:nvSpPr>
        <p:spPr>
          <a:xfrm>
            <a:off x="1344168" y="1097280"/>
            <a:ext cx="2944368" cy="496033"/>
          </a:xfrm>
        </p:spPr>
        <p:txBody>
          <a:bodyPr lIns="54864" tIns="54864" rIns="54864" bIns="54864">
            <a:spAutoFit/>
          </a:bodyPr>
          <a:lstStyle>
            <a:lvl1pPr marL="0" indent="0">
              <a:lnSpc>
                <a:spcPct val="110000"/>
              </a:lnSpc>
              <a:spcBef>
                <a:spcPts val="132"/>
              </a:spcBef>
              <a:buNone/>
              <a:defRPr b="0"/>
            </a:lvl1pPr>
          </a:lstStyle>
          <a:p>
            <a:pPr lvl="0"/>
            <a:r>
              <a:rPr lang="en-US" smtClean="0"/>
              <a:t>Click to edit Master text styles</a:t>
            </a:r>
          </a:p>
          <a:p>
            <a:pPr lvl="1"/>
            <a:r>
              <a:rPr lang="en-US" smtClean="0"/>
              <a:t>Second level</a:t>
            </a:r>
          </a:p>
        </p:txBody>
      </p:sp>
      <p:sp>
        <p:nvSpPr>
          <p:cNvPr id="10" name="Text Placeholder 15"/>
          <p:cNvSpPr>
            <a:spLocks noGrp="1"/>
          </p:cNvSpPr>
          <p:nvPr>
            <p:ph type="body" sz="quarter" idx="26"/>
          </p:nvPr>
        </p:nvSpPr>
        <p:spPr>
          <a:xfrm>
            <a:off x="5669280" y="1097280"/>
            <a:ext cx="2944368" cy="496033"/>
          </a:xfrm>
        </p:spPr>
        <p:txBody>
          <a:bodyPr lIns="54864" tIns="54864" rIns="54864" bIns="54864">
            <a:spAutoFit/>
          </a:bodyPr>
          <a:lstStyle>
            <a:lvl1pPr marL="0" indent="0">
              <a:lnSpc>
                <a:spcPct val="110000"/>
              </a:lnSpc>
              <a:spcBef>
                <a:spcPts val="132"/>
              </a:spcBef>
              <a:buNone/>
              <a:defRPr b="0"/>
            </a:lvl1pPr>
          </a:lstStyle>
          <a:p>
            <a:pPr lvl="0"/>
            <a:r>
              <a:rPr lang="en-US" smtClean="0"/>
              <a:t>Click to edit Master text styles</a:t>
            </a:r>
          </a:p>
          <a:p>
            <a:pPr lvl="1"/>
            <a:r>
              <a:rPr lang="en-US" smtClean="0"/>
              <a:t>Second level</a:t>
            </a:r>
          </a:p>
        </p:txBody>
      </p:sp>
      <p:sp>
        <p:nvSpPr>
          <p:cNvPr id="22" name="Text Placeholder 15"/>
          <p:cNvSpPr>
            <a:spLocks noGrp="1"/>
          </p:cNvSpPr>
          <p:nvPr>
            <p:ph type="body" sz="quarter" idx="33"/>
          </p:nvPr>
        </p:nvSpPr>
        <p:spPr>
          <a:xfrm>
            <a:off x="1344168" y="2414016"/>
            <a:ext cx="2944368" cy="496033"/>
          </a:xfrm>
        </p:spPr>
        <p:txBody>
          <a:bodyPr lIns="54864" tIns="54864" rIns="54864" bIns="54864">
            <a:spAutoFit/>
          </a:bodyPr>
          <a:lstStyle>
            <a:lvl1pPr marL="0" indent="0">
              <a:lnSpc>
                <a:spcPct val="110000"/>
              </a:lnSpc>
              <a:spcBef>
                <a:spcPts val="132"/>
              </a:spcBef>
              <a:buNone/>
              <a:defRPr b="0"/>
            </a:lvl1pPr>
          </a:lstStyle>
          <a:p>
            <a:pPr lvl="0"/>
            <a:r>
              <a:rPr lang="en-US" smtClean="0"/>
              <a:t>Click to edit Master text styles</a:t>
            </a:r>
          </a:p>
          <a:p>
            <a:pPr lvl="1"/>
            <a:r>
              <a:rPr lang="en-US" smtClean="0"/>
              <a:t>Second level</a:t>
            </a:r>
          </a:p>
        </p:txBody>
      </p:sp>
      <p:sp>
        <p:nvSpPr>
          <p:cNvPr id="23" name="Text Placeholder 15"/>
          <p:cNvSpPr>
            <a:spLocks noGrp="1"/>
          </p:cNvSpPr>
          <p:nvPr>
            <p:ph type="body" sz="quarter" idx="34"/>
          </p:nvPr>
        </p:nvSpPr>
        <p:spPr>
          <a:xfrm>
            <a:off x="5678424" y="2414016"/>
            <a:ext cx="2944368" cy="496033"/>
          </a:xfrm>
        </p:spPr>
        <p:txBody>
          <a:bodyPr lIns="54864" tIns="54864" rIns="54864" bIns="54864">
            <a:spAutoFit/>
          </a:bodyPr>
          <a:lstStyle>
            <a:lvl1pPr marL="0" indent="0">
              <a:lnSpc>
                <a:spcPct val="110000"/>
              </a:lnSpc>
              <a:spcBef>
                <a:spcPts val="132"/>
              </a:spcBef>
              <a:buNone/>
              <a:defRPr b="0"/>
            </a:lvl1pPr>
          </a:lstStyle>
          <a:p>
            <a:pPr lvl="0"/>
            <a:r>
              <a:rPr lang="en-US" smtClean="0"/>
              <a:t>Click to edit Master text styles</a:t>
            </a:r>
          </a:p>
          <a:p>
            <a:pPr lvl="1"/>
            <a:r>
              <a:rPr lang="en-US" smtClean="0"/>
              <a:t>Second level</a:t>
            </a:r>
          </a:p>
        </p:txBody>
      </p:sp>
      <p:sp>
        <p:nvSpPr>
          <p:cNvPr id="26" name="Text Placeholder 15"/>
          <p:cNvSpPr>
            <a:spLocks noGrp="1"/>
          </p:cNvSpPr>
          <p:nvPr>
            <p:ph type="body" sz="quarter" idx="37"/>
          </p:nvPr>
        </p:nvSpPr>
        <p:spPr>
          <a:xfrm>
            <a:off x="1344168" y="3739896"/>
            <a:ext cx="2944368" cy="496033"/>
          </a:xfrm>
        </p:spPr>
        <p:txBody>
          <a:bodyPr lIns="54864" tIns="54864" rIns="54864" bIns="54864">
            <a:spAutoFit/>
          </a:bodyPr>
          <a:lstStyle>
            <a:lvl1pPr marL="0" indent="0">
              <a:lnSpc>
                <a:spcPct val="110000"/>
              </a:lnSpc>
              <a:spcBef>
                <a:spcPts val="132"/>
              </a:spcBef>
              <a:buNone/>
              <a:defRPr b="0"/>
            </a:lvl1pPr>
          </a:lstStyle>
          <a:p>
            <a:pPr lvl="0"/>
            <a:r>
              <a:rPr lang="en-US" smtClean="0"/>
              <a:t>Click to edit Master text styles</a:t>
            </a:r>
          </a:p>
          <a:p>
            <a:pPr lvl="1"/>
            <a:r>
              <a:rPr lang="en-US" smtClean="0"/>
              <a:t>Second level</a:t>
            </a:r>
          </a:p>
        </p:txBody>
      </p:sp>
      <p:sp>
        <p:nvSpPr>
          <p:cNvPr id="27" name="Text Placeholder 15"/>
          <p:cNvSpPr>
            <a:spLocks noGrp="1"/>
          </p:cNvSpPr>
          <p:nvPr>
            <p:ph type="body" sz="quarter" idx="38"/>
          </p:nvPr>
        </p:nvSpPr>
        <p:spPr>
          <a:xfrm>
            <a:off x="5788152" y="3739896"/>
            <a:ext cx="2944368" cy="496033"/>
          </a:xfrm>
        </p:spPr>
        <p:txBody>
          <a:bodyPr lIns="54864" tIns="54864" rIns="54864" bIns="54864">
            <a:spAutoFit/>
          </a:bodyPr>
          <a:lstStyle>
            <a:lvl1pPr marL="0" indent="0">
              <a:lnSpc>
                <a:spcPct val="110000"/>
              </a:lnSpc>
              <a:spcBef>
                <a:spcPts val="132"/>
              </a:spcBef>
              <a:buNone/>
              <a:defRPr b="0"/>
            </a:lvl1pPr>
          </a:lstStyle>
          <a:p>
            <a:pPr lvl="0"/>
            <a:r>
              <a:rPr lang="en-US" smtClean="0"/>
              <a:t>Click to edit Master text styles</a:t>
            </a:r>
          </a:p>
          <a:p>
            <a:pPr lvl="1"/>
            <a:r>
              <a:rPr lang="en-US" smtClean="0"/>
              <a:t>Second level</a:t>
            </a:r>
          </a:p>
        </p:txBody>
      </p:sp>
      <p:sp>
        <p:nvSpPr>
          <p:cNvPr id="30" name="Text Placeholder 15"/>
          <p:cNvSpPr>
            <a:spLocks noGrp="1"/>
          </p:cNvSpPr>
          <p:nvPr>
            <p:ph type="body" sz="quarter" idx="41"/>
          </p:nvPr>
        </p:nvSpPr>
        <p:spPr>
          <a:xfrm>
            <a:off x="1344168" y="5056632"/>
            <a:ext cx="2944368" cy="496033"/>
          </a:xfrm>
        </p:spPr>
        <p:txBody>
          <a:bodyPr lIns="54864" tIns="54864" rIns="54864" bIns="54864">
            <a:spAutoFit/>
          </a:bodyPr>
          <a:lstStyle>
            <a:lvl1pPr marL="0" indent="0">
              <a:lnSpc>
                <a:spcPct val="110000"/>
              </a:lnSpc>
              <a:spcBef>
                <a:spcPts val="132"/>
              </a:spcBef>
              <a:buNone/>
              <a:defRPr b="0"/>
            </a:lvl1pPr>
          </a:lstStyle>
          <a:p>
            <a:pPr lvl="0"/>
            <a:r>
              <a:rPr lang="en-US" smtClean="0"/>
              <a:t>Click to edit Master text styles</a:t>
            </a:r>
          </a:p>
          <a:p>
            <a:pPr lvl="1"/>
            <a:r>
              <a:rPr lang="en-US" smtClean="0"/>
              <a:t>Second level</a:t>
            </a:r>
          </a:p>
        </p:txBody>
      </p:sp>
      <p:sp>
        <p:nvSpPr>
          <p:cNvPr id="31" name="Text Placeholder 15"/>
          <p:cNvSpPr>
            <a:spLocks noGrp="1"/>
          </p:cNvSpPr>
          <p:nvPr>
            <p:ph type="body" sz="quarter" idx="42"/>
          </p:nvPr>
        </p:nvSpPr>
        <p:spPr>
          <a:xfrm>
            <a:off x="5678424" y="5056632"/>
            <a:ext cx="2944368" cy="496033"/>
          </a:xfrm>
        </p:spPr>
        <p:txBody>
          <a:bodyPr lIns="54864" tIns="54864" rIns="54864" bIns="54864">
            <a:spAutoFit/>
          </a:bodyPr>
          <a:lstStyle>
            <a:lvl1pPr marL="0" indent="0">
              <a:lnSpc>
                <a:spcPct val="110000"/>
              </a:lnSpc>
              <a:spcBef>
                <a:spcPts val="132"/>
              </a:spcBef>
              <a:buNone/>
              <a:defRPr b="0"/>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lifications - 2x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Text Placeholder 15"/>
          <p:cNvSpPr>
            <a:spLocks noGrp="1"/>
          </p:cNvSpPr>
          <p:nvPr>
            <p:ph type="body" sz="quarter" idx="14"/>
          </p:nvPr>
        </p:nvSpPr>
        <p:spPr>
          <a:xfrm>
            <a:off x="393192" y="1399032"/>
            <a:ext cx="4014216" cy="2203704"/>
          </a:xfrm>
        </p:spPr>
        <p:txBody>
          <a:bodyPr/>
          <a:lstStyle>
            <a:lvl1pPr marL="0" indent="0">
              <a:lnSpc>
                <a:spcPct val="106000"/>
              </a:lnSpc>
              <a:spcBef>
                <a:spcPts val="1056"/>
              </a:spcBef>
              <a:buNone/>
              <a:defRPr b="0"/>
            </a:lvl1pPr>
          </a:lstStyle>
          <a:p>
            <a:pPr lvl="0"/>
            <a:r>
              <a:rPr lang="en-US" smtClean="0"/>
              <a:t>Click to edit Master text styles</a:t>
            </a:r>
          </a:p>
          <a:p>
            <a:pPr lvl="1"/>
            <a:r>
              <a:rPr lang="en-US" smtClean="0"/>
              <a:t>Second level</a:t>
            </a:r>
          </a:p>
        </p:txBody>
      </p:sp>
      <p:sp>
        <p:nvSpPr>
          <p:cNvPr id="9" name="Text Placeholder 15"/>
          <p:cNvSpPr>
            <a:spLocks noGrp="1"/>
          </p:cNvSpPr>
          <p:nvPr>
            <p:ph type="body" sz="quarter" idx="15"/>
          </p:nvPr>
        </p:nvSpPr>
        <p:spPr>
          <a:xfrm>
            <a:off x="4736592" y="1399032"/>
            <a:ext cx="4014216" cy="2203704"/>
          </a:xfrm>
        </p:spPr>
        <p:txBody>
          <a:bodyPr/>
          <a:lstStyle>
            <a:lvl1pPr marL="0" indent="0">
              <a:lnSpc>
                <a:spcPct val="106000"/>
              </a:lnSpc>
              <a:spcBef>
                <a:spcPts val="1056"/>
              </a:spcBef>
              <a:buNone/>
              <a:defRPr b="0"/>
            </a:lvl1pPr>
          </a:lstStyle>
          <a:p>
            <a:pPr lvl="0"/>
            <a:r>
              <a:rPr lang="en-US" smtClean="0"/>
              <a:t>Click to edit Master text styles</a:t>
            </a:r>
          </a:p>
          <a:p>
            <a:pPr lvl="1"/>
            <a:r>
              <a:rPr lang="en-US" smtClean="0"/>
              <a:t>Second level</a:t>
            </a:r>
          </a:p>
        </p:txBody>
      </p:sp>
      <p:sp>
        <p:nvSpPr>
          <p:cNvPr id="10" name="Text Placeholder 15"/>
          <p:cNvSpPr>
            <a:spLocks noGrp="1"/>
          </p:cNvSpPr>
          <p:nvPr>
            <p:ph type="body" sz="quarter" idx="16"/>
          </p:nvPr>
        </p:nvSpPr>
        <p:spPr>
          <a:xfrm>
            <a:off x="393192" y="4041648"/>
            <a:ext cx="4014216" cy="2203704"/>
          </a:xfrm>
        </p:spPr>
        <p:txBody>
          <a:bodyPr/>
          <a:lstStyle>
            <a:lvl1pPr marL="0" indent="0">
              <a:lnSpc>
                <a:spcPct val="106000"/>
              </a:lnSpc>
              <a:spcBef>
                <a:spcPts val="1056"/>
              </a:spcBef>
              <a:buNone/>
              <a:defRPr b="0"/>
            </a:lvl1pPr>
          </a:lstStyle>
          <a:p>
            <a:pPr lvl="0"/>
            <a:r>
              <a:rPr lang="en-US" smtClean="0"/>
              <a:t>Click to edit Master text styles</a:t>
            </a:r>
          </a:p>
          <a:p>
            <a:pPr lvl="1"/>
            <a:r>
              <a:rPr lang="en-US" smtClean="0"/>
              <a:t>Second level</a:t>
            </a:r>
          </a:p>
        </p:txBody>
      </p:sp>
      <p:sp>
        <p:nvSpPr>
          <p:cNvPr id="11" name="Text Placeholder 15"/>
          <p:cNvSpPr>
            <a:spLocks noGrp="1"/>
          </p:cNvSpPr>
          <p:nvPr>
            <p:ph type="body" sz="quarter" idx="17"/>
          </p:nvPr>
        </p:nvSpPr>
        <p:spPr>
          <a:xfrm>
            <a:off x="4736592" y="4041648"/>
            <a:ext cx="4014216" cy="2203704"/>
          </a:xfrm>
        </p:spPr>
        <p:txBody>
          <a:bodyPr/>
          <a:lstStyle>
            <a:lvl1pPr marL="0" indent="0">
              <a:lnSpc>
                <a:spcPct val="106000"/>
              </a:lnSpc>
              <a:spcBef>
                <a:spcPts val="1056"/>
              </a:spcBef>
              <a:buNone/>
              <a:defRPr b="0"/>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onger Introductory text">
    <p:spTree>
      <p:nvGrpSpPr>
        <p:cNvPr id="1" name=""/>
        <p:cNvGrpSpPr/>
        <p:nvPr/>
      </p:nvGrpSpPr>
      <p:grpSpPr>
        <a:xfrm>
          <a:off x="0" y="0"/>
          <a:ext cx="0" cy="0"/>
          <a:chOff x="0" y="0"/>
          <a:chExt cx="0" cy="0"/>
        </a:xfrm>
      </p:grpSpPr>
      <p:sp>
        <p:nvSpPr>
          <p:cNvPr id="4" name="Rectangle 6"/>
          <p:cNvSpPr>
            <a:spLocks noChangeArrowheads="1"/>
          </p:cNvSpPr>
          <p:nvPr userDrawn="1"/>
        </p:nvSpPr>
        <p:spPr bwMode="gray">
          <a:xfrm>
            <a:off x="392113" y="1154113"/>
            <a:ext cx="4014787" cy="5135562"/>
          </a:xfrm>
          <a:prstGeom prst="rect">
            <a:avLst/>
          </a:prstGeom>
          <a:noFill/>
          <a:ln w="9525" algn="ctr">
            <a:noFill/>
            <a:miter lim="800000"/>
            <a:headEnd/>
            <a:tailEnd/>
          </a:ln>
          <a:effectLst/>
        </p:spPr>
        <p:txBody>
          <a:bodyPr lIns="0" tIns="0" rIns="0" bIns="0"/>
          <a:lstStyle/>
          <a:p>
            <a:pPr>
              <a:lnSpc>
                <a:spcPct val="106000"/>
              </a:lnSpc>
              <a:spcBef>
                <a:spcPct val="80000"/>
              </a:spcBef>
              <a:buClr>
                <a:schemeClr val="tx1"/>
              </a:buClr>
              <a:buSzPct val="80000"/>
              <a:buFont typeface="Wingdings" pitchFamily="2" charset="2"/>
              <a:buNone/>
              <a:defRPr/>
            </a:pPr>
            <a:endParaRPr lang="en-US" sz="1000" dirty="0">
              <a:cs typeface="+mn-cs"/>
            </a:endParaRPr>
          </a:p>
        </p:txBody>
      </p:sp>
      <p:sp>
        <p:nvSpPr>
          <p:cNvPr id="14" name="Text Placeholder 13"/>
          <p:cNvSpPr>
            <a:spLocks noGrp="1"/>
          </p:cNvSpPr>
          <p:nvPr>
            <p:ph type="body" sz="quarter" idx="10"/>
          </p:nvPr>
        </p:nvSpPr>
        <p:spPr>
          <a:xfrm>
            <a:off x="393192" y="1152144"/>
            <a:ext cx="4014216" cy="5138928"/>
          </a:xfrm>
        </p:spPr>
        <p:txBody>
          <a:bodyPr/>
          <a:lstStyle/>
          <a:p>
            <a:pPr lvl="0"/>
            <a:r>
              <a:rPr lang="en-US" smtClean="0"/>
              <a:t>Click to edit Master text styles</a:t>
            </a:r>
          </a:p>
        </p:txBody>
      </p:sp>
      <p:sp>
        <p:nvSpPr>
          <p:cNvPr id="16" name="Text Placeholder 15"/>
          <p:cNvSpPr>
            <a:spLocks noGrp="1"/>
          </p:cNvSpPr>
          <p:nvPr>
            <p:ph type="body" sz="quarter" idx="11"/>
          </p:nvPr>
        </p:nvSpPr>
        <p:spPr>
          <a:xfrm>
            <a:off x="4736592" y="1152144"/>
            <a:ext cx="4014216" cy="5138928"/>
          </a:xfrm>
        </p:spPr>
        <p:txBody>
          <a:body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Text Placeholder 97"/>
          <p:cNvSpPr txBox="1">
            <a:spLocks/>
          </p:cNvSpPr>
          <p:nvPr userDrawn="1"/>
        </p:nvSpPr>
        <p:spPr>
          <a:xfrm>
            <a:off x="792163" y="1177925"/>
            <a:ext cx="4005262" cy="1023938"/>
          </a:xfrm>
          <a:prstGeom prst="rect">
            <a:avLst/>
          </a:prstGeom>
        </p:spPr>
        <p:txBody>
          <a:bodyPr/>
          <a:lstStyle/>
          <a:p>
            <a:pPr marL="169863" lvl="1" indent="-168275">
              <a:lnSpc>
                <a:spcPct val="106000"/>
              </a:lnSpc>
              <a:spcBef>
                <a:spcPct val="80000"/>
              </a:spcBef>
              <a:buClr>
                <a:srgbClr val="000000"/>
              </a:buClr>
              <a:buFont typeface="Wingdings 2" pitchFamily="18" charset="2"/>
              <a:buChar char="¡"/>
              <a:defRPr/>
            </a:pPr>
            <a:r>
              <a:rPr lang="en-US" dirty="0">
                <a:solidFill>
                  <a:srgbClr val="000000"/>
                </a:solidFill>
                <a:latin typeface="Arial"/>
              </a:rPr>
              <a:t>Bullet</a:t>
            </a:r>
            <a:endParaRPr lang="en-US" dirty="0">
              <a:solidFill>
                <a:srgbClr val="000000"/>
              </a:solidFill>
              <a:latin typeface="Arial"/>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Major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5" name="Text Placeholder 14"/>
          <p:cNvSpPr>
            <a:spLocks noGrp="1"/>
          </p:cNvSpPr>
          <p:nvPr>
            <p:ph type="body" sz="quarter" idx="19"/>
          </p:nvPr>
        </p:nvSpPr>
        <p:spPr>
          <a:xfrm>
            <a:off x="2066544" y="1152144"/>
            <a:ext cx="3172968" cy="1088136"/>
          </a:xfrm>
        </p:spPr>
        <p:txBody>
          <a:bodyPr/>
          <a:lstStyle>
            <a:lvl1pPr>
              <a:buNone/>
              <a:defRPr/>
            </a:lvl1pPr>
          </a:lstStyle>
          <a:p>
            <a:pPr lvl="0"/>
            <a:r>
              <a:rPr lang="en-US" smtClean="0"/>
              <a:t>Click to edit Master text styles</a:t>
            </a:r>
          </a:p>
        </p:txBody>
      </p:sp>
      <p:sp>
        <p:nvSpPr>
          <p:cNvPr id="16" name="Text Placeholder 14"/>
          <p:cNvSpPr>
            <a:spLocks noGrp="1"/>
          </p:cNvSpPr>
          <p:nvPr>
            <p:ph type="body" sz="quarter" idx="20"/>
          </p:nvPr>
        </p:nvSpPr>
        <p:spPr>
          <a:xfrm>
            <a:off x="2066544" y="2505456"/>
            <a:ext cx="3172968" cy="1088136"/>
          </a:xfrm>
        </p:spPr>
        <p:txBody>
          <a:bodyPr/>
          <a:lstStyle>
            <a:lvl1pPr>
              <a:buNone/>
              <a:defRPr/>
            </a:lvl1pPr>
          </a:lstStyle>
          <a:p>
            <a:pPr lvl="0"/>
            <a:r>
              <a:rPr lang="en-US" smtClean="0"/>
              <a:t>Click to edit Master text styles</a:t>
            </a:r>
          </a:p>
        </p:txBody>
      </p:sp>
      <p:sp>
        <p:nvSpPr>
          <p:cNvPr id="17" name="Text Placeholder 14"/>
          <p:cNvSpPr>
            <a:spLocks noGrp="1"/>
          </p:cNvSpPr>
          <p:nvPr>
            <p:ph type="body" sz="quarter" idx="21"/>
          </p:nvPr>
        </p:nvSpPr>
        <p:spPr>
          <a:xfrm>
            <a:off x="2066544" y="3858768"/>
            <a:ext cx="3172968" cy="1088136"/>
          </a:xfrm>
        </p:spPr>
        <p:txBody>
          <a:bodyPr/>
          <a:lstStyle>
            <a:lvl1pPr>
              <a:buNone/>
              <a:defRPr/>
            </a:lvl1pPr>
          </a:lstStyle>
          <a:p>
            <a:pPr lvl="0"/>
            <a:r>
              <a:rPr lang="en-US" smtClean="0"/>
              <a:t>Click to edit Master text styles</a:t>
            </a:r>
          </a:p>
        </p:txBody>
      </p:sp>
      <p:sp>
        <p:nvSpPr>
          <p:cNvPr id="18" name="Text Placeholder 14"/>
          <p:cNvSpPr>
            <a:spLocks noGrp="1"/>
          </p:cNvSpPr>
          <p:nvPr>
            <p:ph type="body" sz="quarter" idx="22"/>
          </p:nvPr>
        </p:nvSpPr>
        <p:spPr>
          <a:xfrm>
            <a:off x="2066544" y="5202936"/>
            <a:ext cx="3172968" cy="1088136"/>
          </a:xfrm>
        </p:spPr>
        <p:txBody>
          <a:bodyPr/>
          <a:lstStyle>
            <a:lvl1pPr>
              <a:buNone/>
              <a:defRPr/>
            </a:lvl1pPr>
          </a:lstStyle>
          <a:p>
            <a:pPr lvl="0"/>
            <a:r>
              <a:rPr lang="en-US" smtClean="0"/>
              <a:t>Click to edit Master text styles</a:t>
            </a:r>
          </a:p>
        </p:txBody>
      </p:sp>
      <p:sp>
        <p:nvSpPr>
          <p:cNvPr id="21" name="Text Placeholder 14"/>
          <p:cNvSpPr>
            <a:spLocks noGrp="1"/>
          </p:cNvSpPr>
          <p:nvPr>
            <p:ph type="body" sz="quarter" idx="23"/>
          </p:nvPr>
        </p:nvSpPr>
        <p:spPr>
          <a:xfrm>
            <a:off x="5577840" y="1152144"/>
            <a:ext cx="3172968" cy="1088136"/>
          </a:xfrm>
        </p:spPr>
        <p:txBody>
          <a:bodyPr/>
          <a:lstStyle>
            <a:lvl1pPr>
              <a:buNone/>
              <a:defRPr/>
            </a:lvl1pPr>
          </a:lstStyle>
          <a:p>
            <a:pPr lvl="0"/>
            <a:r>
              <a:rPr lang="en-US" smtClean="0"/>
              <a:t>Click to edit Master text styles</a:t>
            </a:r>
          </a:p>
        </p:txBody>
      </p:sp>
      <p:sp>
        <p:nvSpPr>
          <p:cNvPr id="22" name="Text Placeholder 14"/>
          <p:cNvSpPr>
            <a:spLocks noGrp="1"/>
          </p:cNvSpPr>
          <p:nvPr>
            <p:ph type="body" sz="quarter" idx="24"/>
          </p:nvPr>
        </p:nvSpPr>
        <p:spPr>
          <a:xfrm>
            <a:off x="5577840" y="2505456"/>
            <a:ext cx="3172968" cy="1088136"/>
          </a:xfrm>
        </p:spPr>
        <p:txBody>
          <a:bodyPr/>
          <a:lstStyle>
            <a:lvl1pPr>
              <a:buNone/>
              <a:defRPr/>
            </a:lvl1pPr>
          </a:lstStyle>
          <a:p>
            <a:pPr lvl="0"/>
            <a:r>
              <a:rPr lang="en-US" smtClean="0"/>
              <a:t>Click to edit Master text styles</a:t>
            </a:r>
          </a:p>
        </p:txBody>
      </p:sp>
      <p:sp>
        <p:nvSpPr>
          <p:cNvPr id="23" name="Text Placeholder 14"/>
          <p:cNvSpPr>
            <a:spLocks noGrp="1"/>
          </p:cNvSpPr>
          <p:nvPr>
            <p:ph type="body" sz="quarter" idx="25"/>
          </p:nvPr>
        </p:nvSpPr>
        <p:spPr>
          <a:xfrm>
            <a:off x="5577840" y="3858768"/>
            <a:ext cx="3172968" cy="1088136"/>
          </a:xfrm>
        </p:spPr>
        <p:txBody>
          <a:bodyPr/>
          <a:lstStyle>
            <a:lvl1pPr>
              <a:buNone/>
              <a:defRPr/>
            </a:lvl1pPr>
          </a:lstStyle>
          <a:p>
            <a:pPr lvl="0"/>
            <a:r>
              <a:rPr lang="en-US" smtClean="0"/>
              <a:t>Click to edit Master text styles</a:t>
            </a:r>
          </a:p>
        </p:txBody>
      </p:sp>
      <p:sp>
        <p:nvSpPr>
          <p:cNvPr id="24" name="Text Placeholder 14"/>
          <p:cNvSpPr>
            <a:spLocks noGrp="1"/>
          </p:cNvSpPr>
          <p:nvPr>
            <p:ph type="body" sz="quarter" idx="26"/>
          </p:nvPr>
        </p:nvSpPr>
        <p:spPr>
          <a:xfrm>
            <a:off x="5577840" y="5202936"/>
            <a:ext cx="3172968" cy="1088136"/>
          </a:xfrm>
        </p:spPr>
        <p:txBody>
          <a:bodyPr/>
          <a:lstStyle>
            <a:lvl1pPr>
              <a:buNone/>
              <a:defRPr/>
            </a:lvl1pPr>
          </a:lstStyle>
          <a:p>
            <a:pPr lvl="0"/>
            <a:r>
              <a:rPr lang="en-US" smtClean="0"/>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Major Points_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5" name="Text Placeholder 14"/>
          <p:cNvSpPr>
            <a:spLocks noGrp="1"/>
          </p:cNvSpPr>
          <p:nvPr>
            <p:ph type="body" sz="quarter" idx="19"/>
          </p:nvPr>
        </p:nvSpPr>
        <p:spPr>
          <a:xfrm>
            <a:off x="2066544" y="1152144"/>
            <a:ext cx="3172968" cy="1088136"/>
          </a:xfrm>
        </p:spPr>
        <p:txBody>
          <a:bodyPr/>
          <a:lstStyle>
            <a:lvl1pPr>
              <a:buNone/>
              <a:defRPr/>
            </a:lvl1pPr>
          </a:lstStyle>
          <a:p>
            <a:pPr lvl="0"/>
            <a:r>
              <a:rPr lang="en-US" smtClean="0"/>
              <a:t>Click to edit Master text styles</a:t>
            </a:r>
          </a:p>
        </p:txBody>
      </p:sp>
      <p:sp>
        <p:nvSpPr>
          <p:cNvPr id="16" name="Text Placeholder 14"/>
          <p:cNvSpPr>
            <a:spLocks noGrp="1"/>
          </p:cNvSpPr>
          <p:nvPr>
            <p:ph type="body" sz="quarter" idx="20"/>
          </p:nvPr>
        </p:nvSpPr>
        <p:spPr>
          <a:xfrm>
            <a:off x="2066544" y="2505456"/>
            <a:ext cx="3172968" cy="1088136"/>
          </a:xfrm>
        </p:spPr>
        <p:txBody>
          <a:bodyPr/>
          <a:lstStyle>
            <a:lvl1pPr>
              <a:buNone/>
              <a:defRPr/>
            </a:lvl1pPr>
          </a:lstStyle>
          <a:p>
            <a:pPr lvl="0"/>
            <a:r>
              <a:rPr lang="en-US" smtClean="0"/>
              <a:t>Click to edit Master text styles</a:t>
            </a:r>
          </a:p>
        </p:txBody>
      </p:sp>
      <p:sp>
        <p:nvSpPr>
          <p:cNvPr id="17" name="Text Placeholder 14"/>
          <p:cNvSpPr>
            <a:spLocks noGrp="1"/>
          </p:cNvSpPr>
          <p:nvPr>
            <p:ph type="body" sz="quarter" idx="21"/>
          </p:nvPr>
        </p:nvSpPr>
        <p:spPr>
          <a:xfrm>
            <a:off x="2066544" y="3858768"/>
            <a:ext cx="3172968" cy="1088136"/>
          </a:xfrm>
        </p:spPr>
        <p:txBody>
          <a:bodyPr/>
          <a:lstStyle>
            <a:lvl1pPr>
              <a:buNone/>
              <a:defRPr/>
            </a:lvl1pPr>
          </a:lstStyle>
          <a:p>
            <a:pPr lvl="0"/>
            <a:r>
              <a:rPr lang="en-US" smtClean="0"/>
              <a:t>Click to edit Master text styles</a:t>
            </a:r>
          </a:p>
        </p:txBody>
      </p:sp>
      <p:sp>
        <p:nvSpPr>
          <p:cNvPr id="21" name="Text Placeholder 14"/>
          <p:cNvSpPr>
            <a:spLocks noGrp="1"/>
          </p:cNvSpPr>
          <p:nvPr>
            <p:ph type="body" sz="quarter" idx="23"/>
          </p:nvPr>
        </p:nvSpPr>
        <p:spPr>
          <a:xfrm>
            <a:off x="5577840" y="1152144"/>
            <a:ext cx="3172968" cy="1088136"/>
          </a:xfrm>
        </p:spPr>
        <p:txBody>
          <a:bodyPr/>
          <a:lstStyle>
            <a:lvl1pPr>
              <a:buNone/>
              <a:defRPr/>
            </a:lvl1pPr>
          </a:lstStyle>
          <a:p>
            <a:pPr lvl="0"/>
            <a:r>
              <a:rPr lang="en-US" smtClean="0"/>
              <a:t>Click to edit Master text styles</a:t>
            </a:r>
          </a:p>
        </p:txBody>
      </p:sp>
      <p:sp>
        <p:nvSpPr>
          <p:cNvPr id="22" name="Text Placeholder 14"/>
          <p:cNvSpPr>
            <a:spLocks noGrp="1"/>
          </p:cNvSpPr>
          <p:nvPr>
            <p:ph type="body" sz="quarter" idx="24"/>
          </p:nvPr>
        </p:nvSpPr>
        <p:spPr>
          <a:xfrm>
            <a:off x="5577840" y="2505456"/>
            <a:ext cx="3172968" cy="1088136"/>
          </a:xfrm>
        </p:spPr>
        <p:txBody>
          <a:bodyPr/>
          <a:lstStyle>
            <a:lvl1pPr>
              <a:buNone/>
              <a:defRPr/>
            </a:lvl1pPr>
          </a:lstStyle>
          <a:p>
            <a:pPr lvl="0"/>
            <a:r>
              <a:rPr lang="en-US" smtClean="0"/>
              <a:t>Click to edit Master text styles</a:t>
            </a:r>
          </a:p>
        </p:txBody>
      </p:sp>
      <p:sp>
        <p:nvSpPr>
          <p:cNvPr id="23" name="Text Placeholder 14"/>
          <p:cNvSpPr>
            <a:spLocks noGrp="1"/>
          </p:cNvSpPr>
          <p:nvPr>
            <p:ph type="body" sz="quarter" idx="25"/>
          </p:nvPr>
        </p:nvSpPr>
        <p:spPr>
          <a:xfrm>
            <a:off x="5577840" y="3858768"/>
            <a:ext cx="3172968" cy="1088136"/>
          </a:xfrm>
        </p:spPr>
        <p:txBody>
          <a:bodyPr/>
          <a:lstStyle>
            <a:lvl1pPr>
              <a:buNone/>
              <a:defRPr/>
            </a:lvl1pPr>
          </a:lstStyle>
          <a:p>
            <a:pPr lvl="0"/>
            <a:r>
              <a:rPr lang="en-US" smtClean="0"/>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Major Points_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5" name="Text Placeholder 14"/>
          <p:cNvSpPr>
            <a:spLocks noGrp="1"/>
          </p:cNvSpPr>
          <p:nvPr>
            <p:ph type="body" sz="quarter" idx="19"/>
          </p:nvPr>
        </p:nvSpPr>
        <p:spPr>
          <a:xfrm>
            <a:off x="2066544" y="1152144"/>
            <a:ext cx="3172968" cy="1088136"/>
          </a:xfrm>
        </p:spPr>
        <p:txBody>
          <a:bodyPr/>
          <a:lstStyle>
            <a:lvl1pPr>
              <a:buNone/>
              <a:defRPr/>
            </a:lvl1pPr>
          </a:lstStyle>
          <a:p>
            <a:pPr lvl="0"/>
            <a:r>
              <a:rPr lang="en-US" smtClean="0"/>
              <a:t>Click to edit Master text styles</a:t>
            </a:r>
          </a:p>
        </p:txBody>
      </p:sp>
      <p:sp>
        <p:nvSpPr>
          <p:cNvPr id="16" name="Text Placeholder 14"/>
          <p:cNvSpPr>
            <a:spLocks noGrp="1"/>
          </p:cNvSpPr>
          <p:nvPr>
            <p:ph type="body" sz="quarter" idx="20"/>
          </p:nvPr>
        </p:nvSpPr>
        <p:spPr>
          <a:xfrm>
            <a:off x="2066544" y="2505456"/>
            <a:ext cx="3172968" cy="1088136"/>
          </a:xfrm>
        </p:spPr>
        <p:txBody>
          <a:bodyPr/>
          <a:lstStyle>
            <a:lvl1pPr>
              <a:buNone/>
              <a:defRPr/>
            </a:lvl1pPr>
          </a:lstStyle>
          <a:p>
            <a:pPr lvl="0"/>
            <a:r>
              <a:rPr lang="en-US" smtClean="0"/>
              <a:t>Click to edit Master text styles</a:t>
            </a:r>
          </a:p>
        </p:txBody>
      </p:sp>
      <p:sp>
        <p:nvSpPr>
          <p:cNvPr id="21" name="Text Placeholder 14"/>
          <p:cNvSpPr>
            <a:spLocks noGrp="1"/>
          </p:cNvSpPr>
          <p:nvPr>
            <p:ph type="body" sz="quarter" idx="23"/>
          </p:nvPr>
        </p:nvSpPr>
        <p:spPr>
          <a:xfrm>
            <a:off x="5577840" y="1152144"/>
            <a:ext cx="3172968" cy="1088136"/>
          </a:xfrm>
        </p:spPr>
        <p:txBody>
          <a:bodyPr/>
          <a:lstStyle>
            <a:lvl1pPr>
              <a:buNone/>
              <a:defRPr/>
            </a:lvl1pPr>
          </a:lstStyle>
          <a:p>
            <a:pPr lvl="0"/>
            <a:r>
              <a:rPr lang="en-US" smtClean="0"/>
              <a:t>Click to edit Master text styles</a:t>
            </a:r>
          </a:p>
        </p:txBody>
      </p:sp>
      <p:sp>
        <p:nvSpPr>
          <p:cNvPr id="22" name="Text Placeholder 14"/>
          <p:cNvSpPr>
            <a:spLocks noGrp="1"/>
          </p:cNvSpPr>
          <p:nvPr>
            <p:ph type="body" sz="quarter" idx="24"/>
          </p:nvPr>
        </p:nvSpPr>
        <p:spPr>
          <a:xfrm>
            <a:off x="5577840" y="2505456"/>
            <a:ext cx="3172968" cy="1088136"/>
          </a:xfrm>
        </p:spPr>
        <p:txBody>
          <a:bodyPr/>
          <a:lstStyle>
            <a:lvl1pPr>
              <a:buNone/>
              <a:defRPr/>
            </a:lvl1pPr>
          </a:lstStyle>
          <a:p>
            <a:pPr lvl="0"/>
            <a:r>
              <a:rPr lang="en-US" smtClean="0"/>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Major Points_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5" name="Text Placeholder 14"/>
          <p:cNvSpPr>
            <a:spLocks noGrp="1"/>
          </p:cNvSpPr>
          <p:nvPr>
            <p:ph type="body" sz="quarter" idx="19"/>
          </p:nvPr>
        </p:nvSpPr>
        <p:spPr>
          <a:xfrm>
            <a:off x="2066544" y="1152144"/>
            <a:ext cx="3172968" cy="1088136"/>
          </a:xfrm>
        </p:spPr>
        <p:txBody>
          <a:bodyPr/>
          <a:lstStyle>
            <a:lvl1pPr>
              <a:buNone/>
              <a:defRPr/>
            </a:lvl1pPr>
          </a:lstStyle>
          <a:p>
            <a:pPr lvl="0"/>
            <a:r>
              <a:rPr lang="en-US" smtClean="0"/>
              <a:t>Click to edit Master text styles</a:t>
            </a:r>
          </a:p>
        </p:txBody>
      </p:sp>
      <p:sp>
        <p:nvSpPr>
          <p:cNvPr id="21" name="Text Placeholder 14"/>
          <p:cNvSpPr>
            <a:spLocks noGrp="1"/>
          </p:cNvSpPr>
          <p:nvPr>
            <p:ph type="body" sz="quarter" idx="23"/>
          </p:nvPr>
        </p:nvSpPr>
        <p:spPr>
          <a:xfrm>
            <a:off x="5577840" y="1152144"/>
            <a:ext cx="3172968" cy="1088136"/>
          </a:xfrm>
        </p:spPr>
        <p:txBody>
          <a:bodyPr/>
          <a:lstStyle>
            <a:lvl1pPr>
              <a:buNone/>
              <a:defRPr/>
            </a:lvl1pPr>
          </a:lstStyle>
          <a:p>
            <a:pPr lvl="0"/>
            <a:r>
              <a:rPr lang="en-US" smtClean="0"/>
              <a:t>Click to edit Master text styles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Major Points-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5" name="Text Placeholder 14"/>
          <p:cNvSpPr>
            <a:spLocks noGrp="1"/>
          </p:cNvSpPr>
          <p:nvPr>
            <p:ph type="body" sz="quarter" idx="19"/>
          </p:nvPr>
        </p:nvSpPr>
        <p:spPr>
          <a:xfrm>
            <a:off x="2045278" y="1144470"/>
            <a:ext cx="6684264" cy="1088136"/>
          </a:xfrm>
        </p:spPr>
        <p:txBody>
          <a:bodyPr/>
          <a:lstStyle>
            <a:lvl1pPr>
              <a:buNone/>
              <a:defRPr/>
            </a:lvl1pPr>
          </a:lstStyle>
          <a:p>
            <a:pPr lvl="0"/>
            <a:r>
              <a:rPr lang="en-US" smtClean="0"/>
              <a:t>Click to edit Master text styles</a:t>
            </a:r>
          </a:p>
        </p:txBody>
      </p:sp>
      <p:sp>
        <p:nvSpPr>
          <p:cNvPr id="16" name="Text Placeholder 14"/>
          <p:cNvSpPr>
            <a:spLocks noGrp="1"/>
          </p:cNvSpPr>
          <p:nvPr>
            <p:ph type="body" sz="quarter" idx="20"/>
          </p:nvPr>
        </p:nvSpPr>
        <p:spPr>
          <a:xfrm>
            <a:off x="2045278" y="2479494"/>
            <a:ext cx="6684264" cy="1088136"/>
          </a:xfrm>
        </p:spPr>
        <p:txBody>
          <a:bodyPr/>
          <a:lstStyle>
            <a:lvl1pPr>
              <a:buNone/>
              <a:defRPr/>
            </a:lvl1pPr>
          </a:lstStyle>
          <a:p>
            <a:pPr lvl="0"/>
            <a:r>
              <a:rPr lang="en-US" smtClean="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Major Points-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5" name="Text Placeholder 14"/>
          <p:cNvSpPr>
            <a:spLocks noGrp="1"/>
          </p:cNvSpPr>
          <p:nvPr>
            <p:ph type="body" sz="quarter" idx="19"/>
          </p:nvPr>
        </p:nvSpPr>
        <p:spPr>
          <a:xfrm>
            <a:off x="2045278" y="1144470"/>
            <a:ext cx="6684264" cy="1088136"/>
          </a:xfrm>
        </p:spPr>
        <p:txBody>
          <a:bodyPr/>
          <a:lstStyle>
            <a:lvl1pPr>
              <a:buNone/>
              <a:defRPr/>
            </a:lvl1pPr>
          </a:lstStyle>
          <a:p>
            <a:pPr lvl="0"/>
            <a:r>
              <a:rPr lang="en-US" smtClean="0"/>
              <a:t>Click to edit Master text styles</a:t>
            </a:r>
          </a:p>
        </p:txBody>
      </p:sp>
      <p:sp>
        <p:nvSpPr>
          <p:cNvPr id="16" name="Text Placeholder 14"/>
          <p:cNvSpPr>
            <a:spLocks noGrp="1"/>
          </p:cNvSpPr>
          <p:nvPr>
            <p:ph type="body" sz="quarter" idx="20"/>
          </p:nvPr>
        </p:nvSpPr>
        <p:spPr>
          <a:xfrm>
            <a:off x="2045278" y="2479494"/>
            <a:ext cx="6684264" cy="1088136"/>
          </a:xfrm>
        </p:spPr>
        <p:txBody>
          <a:bodyPr/>
          <a:lstStyle>
            <a:lvl1pPr>
              <a:buNone/>
              <a:defRPr/>
            </a:lvl1pPr>
          </a:lstStyle>
          <a:p>
            <a:pPr lvl="0"/>
            <a:r>
              <a:rPr lang="en-US" smtClean="0"/>
              <a:t>Click to edit Master text styles</a:t>
            </a:r>
          </a:p>
        </p:txBody>
      </p:sp>
      <p:sp>
        <p:nvSpPr>
          <p:cNvPr id="5" name="Text Placeholder 14"/>
          <p:cNvSpPr>
            <a:spLocks noGrp="1"/>
          </p:cNvSpPr>
          <p:nvPr>
            <p:ph type="body" sz="quarter" idx="21"/>
          </p:nvPr>
        </p:nvSpPr>
        <p:spPr>
          <a:xfrm>
            <a:off x="2045278" y="3814518"/>
            <a:ext cx="6684264" cy="1088136"/>
          </a:xfrm>
        </p:spPr>
        <p:txBody>
          <a:bodyPr/>
          <a:lstStyle>
            <a:lvl1pPr>
              <a:buNone/>
              <a:defRPr/>
            </a:lvl1pPr>
          </a:lstStyle>
          <a:p>
            <a:pPr lvl="0"/>
            <a:r>
              <a:rPr lang="en-US" smtClean="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Major Points-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5" name="Text Placeholder 14"/>
          <p:cNvSpPr>
            <a:spLocks noGrp="1"/>
          </p:cNvSpPr>
          <p:nvPr>
            <p:ph type="body" sz="quarter" idx="19"/>
          </p:nvPr>
        </p:nvSpPr>
        <p:spPr>
          <a:xfrm>
            <a:off x="2045278" y="1144470"/>
            <a:ext cx="6684264" cy="1088136"/>
          </a:xfrm>
        </p:spPr>
        <p:txBody>
          <a:bodyPr/>
          <a:lstStyle>
            <a:lvl1pPr>
              <a:buNone/>
              <a:defRPr/>
            </a:lvl1pPr>
          </a:lstStyle>
          <a:p>
            <a:pPr lvl="0"/>
            <a:r>
              <a:rPr lang="en-US" smtClean="0"/>
              <a:t>Click to edit Master text styles</a:t>
            </a:r>
          </a:p>
        </p:txBody>
      </p:sp>
      <p:sp>
        <p:nvSpPr>
          <p:cNvPr id="16" name="Text Placeholder 14"/>
          <p:cNvSpPr>
            <a:spLocks noGrp="1"/>
          </p:cNvSpPr>
          <p:nvPr>
            <p:ph type="body" sz="quarter" idx="20"/>
          </p:nvPr>
        </p:nvSpPr>
        <p:spPr>
          <a:xfrm>
            <a:off x="2045278" y="2479494"/>
            <a:ext cx="6684264" cy="1088136"/>
          </a:xfrm>
        </p:spPr>
        <p:txBody>
          <a:bodyPr/>
          <a:lstStyle>
            <a:lvl1pPr>
              <a:buNone/>
              <a:defRPr/>
            </a:lvl1pPr>
          </a:lstStyle>
          <a:p>
            <a:pPr lvl="0"/>
            <a:r>
              <a:rPr lang="en-US" smtClean="0"/>
              <a:t>Click to edit Master text styles</a:t>
            </a:r>
          </a:p>
        </p:txBody>
      </p:sp>
      <p:sp>
        <p:nvSpPr>
          <p:cNvPr id="5" name="Text Placeholder 14"/>
          <p:cNvSpPr>
            <a:spLocks noGrp="1"/>
          </p:cNvSpPr>
          <p:nvPr>
            <p:ph type="body" sz="quarter" idx="21"/>
          </p:nvPr>
        </p:nvSpPr>
        <p:spPr>
          <a:xfrm>
            <a:off x="2045278" y="3814518"/>
            <a:ext cx="6684264" cy="1088136"/>
          </a:xfrm>
        </p:spPr>
        <p:txBody>
          <a:bodyPr/>
          <a:lstStyle>
            <a:lvl1pPr>
              <a:buNone/>
              <a:defRPr/>
            </a:lvl1pPr>
          </a:lstStyle>
          <a:p>
            <a:pPr lvl="0"/>
            <a:r>
              <a:rPr lang="en-US" smtClean="0"/>
              <a:t>Click to edit Master text styles</a:t>
            </a:r>
          </a:p>
        </p:txBody>
      </p:sp>
      <p:sp>
        <p:nvSpPr>
          <p:cNvPr id="6" name="Text Placeholder 14"/>
          <p:cNvSpPr>
            <a:spLocks noGrp="1"/>
          </p:cNvSpPr>
          <p:nvPr>
            <p:ph type="body" sz="quarter" idx="22"/>
          </p:nvPr>
        </p:nvSpPr>
        <p:spPr>
          <a:xfrm>
            <a:off x="2048822" y="5158686"/>
            <a:ext cx="6684264" cy="1088136"/>
          </a:xfrm>
        </p:spPr>
        <p:txBody>
          <a:bodyPr/>
          <a:lstStyle>
            <a:lvl1pPr>
              <a:buNone/>
              <a:defRPr/>
            </a:lvl1pPr>
          </a:lstStyle>
          <a:p>
            <a:pPr lvl="0"/>
            <a:r>
              <a:rPr lang="en-US" smtClean="0"/>
              <a:t>Click to edit Master text styles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7" name="Rectangle 17"/>
          <p:cNvSpPr txBox="1">
            <a:spLocks/>
          </p:cNvSpPr>
          <p:nvPr userDrawn="1"/>
        </p:nvSpPr>
        <p:spPr bwMode="auto">
          <a:xfrm>
            <a:off x="1170634" y="1676404"/>
            <a:ext cx="6112353" cy="409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57263">
              <a:lnSpc>
                <a:spcPts val="3800"/>
              </a:lnSpc>
              <a:defRPr/>
            </a:pPr>
            <a:r>
              <a:rPr lang="en-GB" sz="3800" kern="0" dirty="0" smtClean="0">
                <a:solidFill>
                  <a:srgbClr val="002776"/>
                </a:solidFill>
                <a:latin typeface="Times New Roman" pitchFamily="18" charset="0"/>
                <a:ea typeface="Geneva" charset="-128"/>
                <a:cs typeface="Arial" pitchFamily="34" charset="0"/>
              </a:rPr>
              <a:t>Deloitte Analytics</a:t>
            </a:r>
            <a:br>
              <a:rPr lang="en-GB" sz="3800" kern="0" dirty="0" smtClean="0">
                <a:solidFill>
                  <a:srgbClr val="002776"/>
                </a:solidFill>
                <a:latin typeface="Times New Roman" pitchFamily="18" charset="0"/>
                <a:ea typeface="Geneva" charset="-128"/>
                <a:cs typeface="Arial" pitchFamily="34" charset="0"/>
              </a:rPr>
            </a:br>
            <a:endParaRPr lang="en-US" sz="3800" kern="0" dirty="0">
              <a:solidFill>
                <a:srgbClr val="002776"/>
              </a:solidFill>
              <a:latin typeface="Times New Roman" pitchFamily="18" charset="0"/>
              <a:ea typeface="Geneva" charset="-128"/>
              <a:cs typeface="Arial" pitchFamily="34" charset="0"/>
            </a:endParaRPr>
          </a:p>
        </p:txBody>
      </p:sp>
      <p:sp>
        <p:nvSpPr>
          <p:cNvPr id="148482" name="Title Placeholder 1"/>
          <p:cNvSpPr>
            <a:spLocks noGrp="1"/>
          </p:cNvSpPr>
          <p:nvPr>
            <p:ph type="ctrTitle"/>
          </p:nvPr>
        </p:nvSpPr>
        <p:spPr>
          <a:xfrm>
            <a:off x="1163077" y="2150675"/>
            <a:ext cx="5659754" cy="409575"/>
          </a:xfrm>
        </p:spPr>
        <p:txBody>
          <a:bodyPr/>
          <a:lstStyle>
            <a:lvl1pPr>
              <a:lnSpc>
                <a:spcPts val="3800"/>
              </a:lnSpc>
              <a:defRPr sz="3800" b="0">
                <a:solidFill>
                  <a:srgbClr val="92D400"/>
                </a:solidFill>
                <a:latin typeface="Times New Roman" pitchFamily="18" charset="0"/>
              </a:defRPr>
            </a:lvl1pPr>
          </a:lstStyle>
          <a:p>
            <a:r>
              <a:rPr lang="en-US" smtClean="0"/>
              <a:t>Click to edit Master title style</a:t>
            </a:r>
            <a:endParaRPr lang="en-US" dirty="0"/>
          </a:p>
        </p:txBody>
      </p:sp>
      <p:pic>
        <p:nvPicPr>
          <p:cNvPr id="5" name="Picture 5" descr="DEL_PRI_RGB"/>
          <p:cNvPicPr>
            <a:picLocks noChangeArrowheads="1"/>
          </p:cNvPicPr>
          <p:nvPr userDrawn="1"/>
        </p:nvPicPr>
        <p:blipFill>
          <a:blip r:embed="rId2" cstate="screen"/>
          <a:srcRect/>
          <a:stretch>
            <a:fillRect/>
          </a:stretch>
        </p:blipFill>
        <p:spPr bwMode="auto">
          <a:xfrm>
            <a:off x="422031" y="287338"/>
            <a:ext cx="2035420" cy="533400"/>
          </a:xfrm>
          <a:prstGeom prst="rect">
            <a:avLst/>
          </a:prstGeom>
          <a:noFill/>
          <a:ln w="9525">
            <a:noFill/>
            <a:miter lim="800000"/>
            <a:headEnd/>
            <a:tailEnd/>
          </a:ln>
        </p:spPr>
      </p:pic>
      <p:sp>
        <p:nvSpPr>
          <p:cNvPr id="6" name="Text Placeholder 2"/>
          <p:cNvSpPr>
            <a:spLocks noGrp="1"/>
          </p:cNvSpPr>
          <p:nvPr>
            <p:ph type="subTitle" idx="1"/>
          </p:nvPr>
        </p:nvSpPr>
        <p:spPr>
          <a:xfrm>
            <a:off x="1163147" y="5911169"/>
            <a:ext cx="5659753" cy="565832"/>
          </a:xfrm>
        </p:spPr>
        <p:txBody>
          <a:bodyPr/>
          <a:lstStyle>
            <a:lvl1pPr marL="0" indent="0">
              <a:lnSpc>
                <a:spcPct val="100000"/>
              </a:lnSpc>
              <a:spcAft>
                <a:spcPts val="0"/>
              </a:spcAft>
              <a:defRPr sz="1800" b="0" smtClean="0">
                <a:solidFill>
                  <a:srgbClr val="002776"/>
                </a:solidFill>
                <a:latin typeface="+mj-lt"/>
                <a:cs typeface="Times New Roman" pitchFamily="18" charset="0"/>
              </a:defRPr>
            </a:lvl1pPr>
          </a:lstStyle>
          <a:p>
            <a:r>
              <a:rPr lang="en-US" smtClean="0"/>
              <a:t>Click to edit Master subtitle style</a:t>
            </a:r>
            <a:endParaRPr dirty="0" smtClean="0"/>
          </a:p>
        </p:txBody>
      </p:sp>
    </p:spTree>
    <p:extLst>
      <p:ext uri="{BB962C8B-B14F-4D97-AF65-F5344CB8AC3E}">
        <p14:creationId xmlns:p14="http://schemas.microsoft.com/office/powerpoint/2010/main" val="2828080828"/>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spcBef>
                <a:spcPts val="0"/>
              </a:spcBef>
              <a:spcAft>
                <a:spcPts val="600"/>
              </a:spcAft>
              <a:defRPr sz="2000">
                <a:solidFill>
                  <a:schemeClr val="tx2"/>
                </a:solidFill>
              </a:defRPr>
            </a:lvl1pPr>
            <a:lvl2pPr>
              <a:spcBef>
                <a:spcPts val="0"/>
              </a:spcBef>
              <a:spcAft>
                <a:spcPts val="600"/>
              </a:spcAft>
              <a:defRPr sz="2000">
                <a:solidFill>
                  <a:schemeClr val="tx2"/>
                </a:solidFill>
              </a:defRPr>
            </a:lvl2pPr>
            <a:lvl3pPr>
              <a:spcBef>
                <a:spcPts val="0"/>
              </a:spcBef>
              <a:spcAft>
                <a:spcPts val="600"/>
              </a:spcAft>
              <a:defRPr sz="2000">
                <a:solidFill>
                  <a:schemeClr val="tx2"/>
                </a:solidFill>
              </a:defRPr>
            </a:lvl3pPr>
            <a:lvl4pPr>
              <a:spcBef>
                <a:spcPts val="0"/>
              </a:spcBef>
              <a:spcAft>
                <a:spcPts val="600"/>
              </a:spcAft>
              <a:defRPr sz="2000">
                <a:solidFill>
                  <a:schemeClr val="tx2"/>
                </a:solidFill>
              </a:defRPr>
            </a:lvl4pPr>
            <a:lvl5pPr>
              <a:spcBef>
                <a:spcPts val="0"/>
              </a:spcBef>
              <a:spcAft>
                <a:spcPts val="600"/>
              </a:spcAft>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9"/>
          <p:cNvSpPr>
            <a:spLocks noGrp="1"/>
          </p:cNvSpPr>
          <p:nvPr>
            <p:ph type="sldNum" sz="quarter" idx="10"/>
          </p:nvPr>
        </p:nvSpPr>
        <p:spPr/>
        <p:txBody>
          <a:bodyPr/>
          <a:lstStyle>
            <a:lvl1pPr>
              <a:defRPr/>
            </a:lvl1pPr>
          </a:lstStyle>
          <a:p>
            <a:fld id="{874E70FF-B14A-440C-AE0A-EE116D92B2C9}" type="slidenum">
              <a:rPr lang="en-US">
                <a:solidFill>
                  <a:srgbClr val="002776"/>
                </a:solidFill>
              </a:rPr>
              <a:pPr/>
              <a:t>‹#›</a:t>
            </a:fld>
            <a:endParaRPr lang="en-US" dirty="0">
              <a:solidFill>
                <a:srgbClr val="002776"/>
              </a:solidFill>
            </a:endParaRPr>
          </a:p>
        </p:txBody>
      </p:sp>
      <p:sp>
        <p:nvSpPr>
          <p:cNvPr id="5" name="Footer Placeholder 10"/>
          <p:cNvSpPr>
            <a:spLocks noGrp="1"/>
          </p:cNvSpPr>
          <p:nvPr>
            <p:ph type="ftr" sz="quarter" idx="11"/>
          </p:nvPr>
        </p:nvSpPr>
        <p:spPr>
          <a:xfrm>
            <a:off x="2027224" y="6552295"/>
            <a:ext cx="4317023" cy="142875"/>
          </a:xfrm>
          <a:prstGeom prst="rect">
            <a:avLst/>
          </a:prstGeom>
        </p:spPr>
        <p:txBody>
          <a:bodyPr/>
          <a:lstStyle>
            <a:lvl1pPr>
              <a:defRPr/>
            </a:lvl1pPr>
          </a:lstStyle>
          <a:p>
            <a:pPr algn="ctr">
              <a:spcBef>
                <a:spcPct val="20000"/>
              </a:spcBef>
            </a:pPr>
            <a:r>
              <a:rPr lang="en-US" b="1" dirty="0" smtClean="0">
                <a:solidFill>
                  <a:srgbClr val="002776"/>
                </a:solidFill>
                <a:latin typeface="Arial" pitchFamily="34" charset="0"/>
                <a:cs typeface="Arial" pitchFamily="34" charset="0"/>
              </a:rPr>
              <a:t>Footer</a:t>
            </a:r>
            <a:endParaRPr lang="en-US" b="1" dirty="0">
              <a:solidFill>
                <a:srgbClr val="002776"/>
              </a:solidFill>
              <a:latin typeface="Arial" pitchFamily="34" charset="0"/>
              <a:cs typeface="Arial" pitchFamily="34" charset="0"/>
            </a:endParaRPr>
          </a:p>
        </p:txBody>
      </p:sp>
      <p:sp>
        <p:nvSpPr>
          <p:cNvPr id="6" name="TextBox 5"/>
          <p:cNvSpPr txBox="1"/>
          <p:nvPr userDrawn="1"/>
        </p:nvSpPr>
        <p:spPr>
          <a:xfrm>
            <a:off x="7230933" y="6562906"/>
            <a:ext cx="1860569" cy="123111"/>
          </a:xfrm>
          <a:prstGeom prst="rect">
            <a:avLst/>
          </a:prstGeom>
          <a:noFill/>
        </p:spPr>
        <p:txBody>
          <a:bodyPr wrap="none" lIns="18000" tIns="0" rIns="18000" bIns="0" rtlCol="0">
            <a:spAutoFit/>
          </a:bodyPr>
          <a:lstStyle/>
          <a:p>
            <a:r>
              <a:rPr lang="en-AU" sz="800" dirty="0" smtClean="0">
                <a:solidFill>
                  <a:srgbClr val="002776"/>
                </a:solidFill>
              </a:rPr>
              <a:t>© 2011 Deloitte Global Services Limited</a:t>
            </a:r>
            <a:endParaRPr lang="en-AU" sz="800" dirty="0">
              <a:solidFill>
                <a:srgbClr val="002776"/>
              </a:solidFill>
            </a:endParaRPr>
          </a:p>
        </p:txBody>
      </p:sp>
      <p:sp>
        <p:nvSpPr>
          <p:cNvPr id="7" name="Date Placeholder 3"/>
          <p:cNvSpPr>
            <a:spLocks noGrp="1"/>
          </p:cNvSpPr>
          <p:nvPr>
            <p:ph type="dt" sz="half" idx="2"/>
          </p:nvPr>
        </p:nvSpPr>
        <p:spPr>
          <a:xfrm>
            <a:off x="598159" y="6553201"/>
            <a:ext cx="996923" cy="145774"/>
          </a:xfrm>
          <a:prstGeom prst="rect">
            <a:avLst/>
          </a:prstGeom>
        </p:spPr>
        <p:txBody>
          <a:bodyPr vert="horz" lIns="0" tIns="0" rIns="0" bIns="0" rtlCol="0" anchor="t" anchorCtr="0"/>
          <a:lstStyle>
            <a:lvl1pPr algn="l">
              <a:defRPr sz="900">
                <a:solidFill>
                  <a:schemeClr val="tx2"/>
                </a:solidFill>
              </a:defRPr>
            </a:lvl1pPr>
          </a:lstStyle>
          <a:p>
            <a:pPr>
              <a:spcBef>
                <a:spcPct val="20000"/>
              </a:spcBef>
            </a:pPr>
            <a:fld id="{AF26F075-CC83-EA4B-A4A2-73B816A85831}" type="datetime1">
              <a:rPr lang="en-US" b="1" smtClean="0">
                <a:solidFill>
                  <a:srgbClr val="002776"/>
                </a:solidFill>
                <a:latin typeface="Arial" pitchFamily="34" charset="0"/>
                <a:cs typeface="Arial" pitchFamily="34" charset="0"/>
              </a:rPr>
              <a:pPr>
                <a:spcBef>
                  <a:spcPct val="20000"/>
                </a:spcBef>
              </a:pPr>
              <a:t>2/1/2017</a:t>
            </a:fld>
            <a:endParaRPr lang="en-AU" b="1" dirty="0">
              <a:solidFill>
                <a:srgbClr val="002776"/>
              </a:solidFill>
              <a:latin typeface="Arial" pitchFamily="34" charset="0"/>
              <a:cs typeface="Arial" pitchFamily="34" charset="0"/>
            </a:endParaRPr>
          </a:p>
        </p:txBody>
      </p:sp>
    </p:spTree>
    <p:extLst>
      <p:ext uri="{BB962C8B-B14F-4D97-AF65-F5344CB8AC3E}">
        <p14:creationId xmlns:p14="http://schemas.microsoft.com/office/powerpoint/2010/main" val="54725446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ents">
    <p:spTree>
      <p:nvGrpSpPr>
        <p:cNvPr id="1" name=""/>
        <p:cNvGrpSpPr/>
        <p:nvPr/>
      </p:nvGrpSpPr>
      <p:grpSpPr>
        <a:xfrm>
          <a:off x="0" y="0"/>
          <a:ext cx="0" cy="0"/>
          <a:chOff x="0" y="0"/>
          <a:chExt cx="0" cy="0"/>
        </a:xfrm>
      </p:grpSpPr>
      <p:sp>
        <p:nvSpPr>
          <p:cNvPr id="4" name="Line 35"/>
          <p:cNvSpPr>
            <a:spLocks noChangeShapeType="1"/>
          </p:cNvSpPr>
          <p:nvPr userDrawn="1"/>
        </p:nvSpPr>
        <p:spPr bwMode="gray">
          <a:xfrm>
            <a:off x="392113" y="806450"/>
            <a:ext cx="8355012" cy="0"/>
          </a:xfrm>
          <a:prstGeom prst="line">
            <a:avLst/>
          </a:prstGeom>
          <a:noFill/>
          <a:ln w="19050">
            <a:solidFill>
              <a:schemeClr val="accent1"/>
            </a:solidFill>
            <a:round/>
            <a:headEnd/>
            <a:tailEnd/>
          </a:ln>
          <a:effectLst/>
        </p:spPr>
        <p:txBody>
          <a:bodyPr wrap="none" anchor="ctr"/>
          <a:lstStyle/>
          <a:p>
            <a:pPr eaLnBrk="0" hangingPunct="0">
              <a:lnSpc>
                <a:spcPct val="106000"/>
              </a:lnSpc>
              <a:spcBef>
                <a:spcPct val="50000"/>
              </a:spcBef>
              <a:buSzPct val="100000"/>
              <a:buFont typeface="Wingdings 2" pitchFamily="18" charset="2"/>
              <a:buNone/>
              <a:defRPr/>
            </a:pPr>
            <a:endParaRPr lang="en-US" dirty="0">
              <a:cs typeface="+mn-cs"/>
            </a:endParaRPr>
          </a:p>
        </p:txBody>
      </p:sp>
      <p:sp>
        <p:nvSpPr>
          <p:cNvPr id="2" name="Title 1"/>
          <p:cNvSpPr>
            <a:spLocks noGrp="1"/>
          </p:cNvSpPr>
          <p:nvPr>
            <p:ph type="title"/>
          </p:nvPr>
        </p:nvSpPr>
        <p:spPr>
          <a:xfrm>
            <a:off x="393192" y="514350"/>
            <a:ext cx="8345487" cy="258763"/>
          </a:xfrm>
        </p:spPr>
        <p:txBody>
          <a:bodyPr/>
          <a:lstStyle/>
          <a:p>
            <a:r>
              <a:rPr lang="en-US" smtClean="0"/>
              <a:t>Click to edit Master title style</a:t>
            </a:r>
            <a:endParaRPr lang="en-US" dirty="0"/>
          </a:p>
        </p:txBody>
      </p:sp>
      <p:sp>
        <p:nvSpPr>
          <p:cNvPr id="9" name="Text Placeholder 13"/>
          <p:cNvSpPr>
            <a:spLocks noGrp="1"/>
          </p:cNvSpPr>
          <p:nvPr>
            <p:ph type="body" sz="quarter" idx="10"/>
          </p:nvPr>
        </p:nvSpPr>
        <p:spPr>
          <a:xfrm>
            <a:off x="393192" y="1152144"/>
            <a:ext cx="4014216" cy="5138928"/>
          </a:xfrm>
        </p:spPr>
        <p:txBody>
          <a:bodyPr/>
          <a:lstStyle>
            <a:lvl1pPr>
              <a:buFont typeface="Arial" pitchFamily="34" charset="0"/>
              <a:buNone/>
              <a:defRPr/>
            </a:lvl1pPr>
            <a:lvl2pPr>
              <a:defRPr/>
            </a:lvl2pPr>
            <a:lvl3pPr>
              <a:buNone/>
              <a:defRPr/>
            </a:lvl3pPr>
            <a:lvl4pPr>
              <a:defRPr/>
            </a:lvl4pPr>
          </a:lstStyle>
          <a:p>
            <a:pPr lvl="0"/>
            <a:r>
              <a:rPr lang="en-US" smtClean="0"/>
              <a:t>Click to edit Master text styles</a:t>
            </a:r>
          </a:p>
          <a:p>
            <a:pPr lvl="1"/>
            <a:r>
              <a:rPr lang="en-US" smtClean="0"/>
              <a:t>Second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Single Chart">
    <p:spTree>
      <p:nvGrpSpPr>
        <p:cNvPr id="1" name=""/>
        <p:cNvGrpSpPr/>
        <p:nvPr/>
      </p:nvGrpSpPr>
      <p:grpSpPr>
        <a:xfrm>
          <a:off x="0" y="0"/>
          <a:ext cx="0" cy="0"/>
          <a:chOff x="0" y="0"/>
          <a:chExt cx="0" cy="0"/>
        </a:xfrm>
      </p:grpSpPr>
      <p:sp>
        <p:nvSpPr>
          <p:cNvPr id="8" name="Chart Placeholder 7"/>
          <p:cNvSpPr>
            <a:spLocks noGrp="1"/>
          </p:cNvSpPr>
          <p:nvPr>
            <p:ph type="chart" sz="quarter" idx="12"/>
          </p:nvPr>
        </p:nvSpPr>
        <p:spPr>
          <a:xfrm>
            <a:off x="351765" y="1828800"/>
            <a:ext cx="8462597" cy="3875088"/>
          </a:xfrm>
        </p:spPr>
        <p:txBody>
          <a:bodyPr/>
          <a:lstStyle/>
          <a:p>
            <a:r>
              <a:rPr lang="en-US" dirty="0" smtClean="0"/>
              <a:t>Click icon to add chart</a:t>
            </a:r>
            <a:endParaRPr lang="en-AU"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874E70FF-B14A-440C-AE0A-EE116D92B2C9}" type="slidenum">
              <a:rPr lang="en-US">
                <a:solidFill>
                  <a:srgbClr val="002776"/>
                </a:solidFill>
              </a:rPr>
              <a:pPr/>
              <a:t>‹#›</a:t>
            </a:fld>
            <a:endParaRPr lang="en-US" dirty="0">
              <a:solidFill>
                <a:srgbClr val="002776"/>
              </a:solidFill>
            </a:endParaRPr>
          </a:p>
        </p:txBody>
      </p:sp>
      <p:sp>
        <p:nvSpPr>
          <p:cNvPr id="5" name="Footer Placeholder 10"/>
          <p:cNvSpPr>
            <a:spLocks noGrp="1"/>
          </p:cNvSpPr>
          <p:nvPr>
            <p:ph type="ftr" sz="quarter" idx="11"/>
          </p:nvPr>
        </p:nvSpPr>
        <p:spPr>
          <a:xfrm>
            <a:off x="2027224" y="6552295"/>
            <a:ext cx="4317023" cy="142875"/>
          </a:xfrm>
          <a:prstGeom prst="rect">
            <a:avLst/>
          </a:prstGeom>
        </p:spPr>
        <p:txBody>
          <a:bodyPr/>
          <a:lstStyle>
            <a:lvl1pPr>
              <a:defRPr/>
            </a:lvl1pPr>
          </a:lstStyle>
          <a:p>
            <a:pPr algn="ctr">
              <a:spcBef>
                <a:spcPct val="20000"/>
              </a:spcBef>
            </a:pPr>
            <a:r>
              <a:rPr lang="en-US" b="1" dirty="0" smtClean="0">
                <a:solidFill>
                  <a:srgbClr val="002776"/>
                </a:solidFill>
                <a:latin typeface="Arial" pitchFamily="34" charset="0"/>
                <a:cs typeface="Arial" pitchFamily="34" charset="0"/>
              </a:rPr>
              <a:t>Footer</a:t>
            </a:r>
            <a:endParaRPr lang="en-US" b="1" dirty="0">
              <a:solidFill>
                <a:srgbClr val="002776"/>
              </a:solidFill>
              <a:latin typeface="Arial" pitchFamily="34" charset="0"/>
              <a:cs typeface="Arial" pitchFamily="34" charset="0"/>
            </a:endParaRPr>
          </a:p>
        </p:txBody>
      </p:sp>
      <p:sp>
        <p:nvSpPr>
          <p:cNvPr id="9" name="Date Placeholder 3"/>
          <p:cNvSpPr>
            <a:spLocks noGrp="1"/>
          </p:cNvSpPr>
          <p:nvPr>
            <p:ph type="dt" sz="half" idx="2"/>
          </p:nvPr>
        </p:nvSpPr>
        <p:spPr>
          <a:xfrm>
            <a:off x="598159" y="6553201"/>
            <a:ext cx="996923" cy="145774"/>
          </a:xfrm>
          <a:prstGeom prst="rect">
            <a:avLst/>
          </a:prstGeom>
        </p:spPr>
        <p:txBody>
          <a:bodyPr vert="horz" lIns="0" tIns="0" rIns="0" bIns="0" rtlCol="0" anchor="t" anchorCtr="0"/>
          <a:lstStyle>
            <a:lvl1pPr algn="l">
              <a:defRPr sz="900">
                <a:solidFill>
                  <a:schemeClr val="tx2"/>
                </a:solidFill>
              </a:defRPr>
            </a:lvl1pPr>
          </a:lstStyle>
          <a:p>
            <a:pPr>
              <a:spcBef>
                <a:spcPct val="20000"/>
              </a:spcBef>
            </a:pPr>
            <a:fld id="{53D749E4-BCA7-C649-A662-497ED65F0405}" type="datetime1">
              <a:rPr lang="en-US" b="1" smtClean="0">
                <a:solidFill>
                  <a:srgbClr val="002776"/>
                </a:solidFill>
                <a:latin typeface="Arial" pitchFamily="34" charset="0"/>
                <a:cs typeface="Arial" pitchFamily="34" charset="0"/>
              </a:rPr>
              <a:pPr>
                <a:spcBef>
                  <a:spcPct val="20000"/>
                </a:spcBef>
              </a:pPr>
              <a:t>2/1/2017</a:t>
            </a:fld>
            <a:endParaRPr lang="en-AU" b="1" dirty="0">
              <a:solidFill>
                <a:srgbClr val="002776"/>
              </a:solidFill>
              <a:latin typeface="Arial" pitchFamily="34" charset="0"/>
              <a:cs typeface="Arial" pitchFamily="34" charset="0"/>
            </a:endParaRPr>
          </a:p>
        </p:txBody>
      </p:sp>
      <p:sp>
        <p:nvSpPr>
          <p:cNvPr id="10" name="TextBox 9"/>
          <p:cNvSpPr txBox="1"/>
          <p:nvPr userDrawn="1"/>
        </p:nvSpPr>
        <p:spPr>
          <a:xfrm>
            <a:off x="7230933" y="6562906"/>
            <a:ext cx="1860569" cy="123111"/>
          </a:xfrm>
          <a:prstGeom prst="rect">
            <a:avLst/>
          </a:prstGeom>
          <a:noFill/>
        </p:spPr>
        <p:txBody>
          <a:bodyPr wrap="none" lIns="18000" tIns="0" rIns="18000" bIns="0" rtlCol="0">
            <a:spAutoFit/>
          </a:bodyPr>
          <a:lstStyle/>
          <a:p>
            <a:r>
              <a:rPr lang="en-AU" sz="800" dirty="0" smtClean="0">
                <a:solidFill>
                  <a:srgbClr val="002776"/>
                </a:solidFill>
              </a:rPr>
              <a:t>© 2011 Deloitte Global Services Limited</a:t>
            </a:r>
            <a:endParaRPr lang="en-AU" sz="800" dirty="0">
              <a:solidFill>
                <a:srgbClr val="002776"/>
              </a:solidFill>
            </a:endParaRPr>
          </a:p>
        </p:txBody>
      </p:sp>
    </p:spTree>
    <p:extLst>
      <p:ext uri="{BB962C8B-B14F-4D97-AF65-F5344CB8AC3E}">
        <p14:creationId xmlns:p14="http://schemas.microsoft.com/office/powerpoint/2010/main" val="1906977265"/>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Single Chart with Subtitle">
    <p:spTree>
      <p:nvGrpSpPr>
        <p:cNvPr id="1" name=""/>
        <p:cNvGrpSpPr/>
        <p:nvPr/>
      </p:nvGrpSpPr>
      <p:grpSpPr>
        <a:xfrm>
          <a:off x="0" y="0"/>
          <a:ext cx="0" cy="0"/>
          <a:chOff x="0" y="0"/>
          <a:chExt cx="0" cy="0"/>
        </a:xfrm>
      </p:grpSpPr>
      <p:sp>
        <p:nvSpPr>
          <p:cNvPr id="8" name="Chart Placeholder 7"/>
          <p:cNvSpPr>
            <a:spLocks noGrp="1"/>
          </p:cNvSpPr>
          <p:nvPr>
            <p:ph type="chart" sz="quarter" idx="12"/>
          </p:nvPr>
        </p:nvSpPr>
        <p:spPr>
          <a:xfrm>
            <a:off x="351765" y="2133600"/>
            <a:ext cx="8462597" cy="3570288"/>
          </a:xfrm>
        </p:spPr>
        <p:txBody>
          <a:bodyPr/>
          <a:lstStyle/>
          <a:p>
            <a:r>
              <a:rPr lang="en-US" dirty="0" smtClean="0"/>
              <a:t>Click icon to add chart</a:t>
            </a:r>
            <a:endParaRPr lang="en-AU"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9"/>
          <p:cNvSpPr>
            <a:spLocks noGrp="1"/>
          </p:cNvSpPr>
          <p:nvPr>
            <p:ph type="sldNum" sz="quarter" idx="10"/>
          </p:nvPr>
        </p:nvSpPr>
        <p:spPr/>
        <p:txBody>
          <a:bodyPr/>
          <a:lstStyle>
            <a:lvl1pPr>
              <a:defRPr/>
            </a:lvl1pPr>
          </a:lstStyle>
          <a:p>
            <a:fld id="{874E70FF-B14A-440C-AE0A-EE116D92B2C9}" type="slidenum">
              <a:rPr lang="en-US">
                <a:solidFill>
                  <a:srgbClr val="002776"/>
                </a:solidFill>
              </a:rPr>
              <a:pPr/>
              <a:t>‹#›</a:t>
            </a:fld>
            <a:endParaRPr lang="en-US" dirty="0">
              <a:solidFill>
                <a:srgbClr val="002776"/>
              </a:solidFill>
            </a:endParaRPr>
          </a:p>
        </p:txBody>
      </p:sp>
      <p:sp>
        <p:nvSpPr>
          <p:cNvPr id="5" name="Footer Placeholder 10"/>
          <p:cNvSpPr>
            <a:spLocks noGrp="1"/>
          </p:cNvSpPr>
          <p:nvPr>
            <p:ph type="ftr" sz="quarter" idx="11"/>
          </p:nvPr>
        </p:nvSpPr>
        <p:spPr>
          <a:xfrm>
            <a:off x="2027224" y="6552295"/>
            <a:ext cx="4317023" cy="142875"/>
          </a:xfrm>
          <a:prstGeom prst="rect">
            <a:avLst/>
          </a:prstGeom>
        </p:spPr>
        <p:txBody>
          <a:bodyPr/>
          <a:lstStyle>
            <a:lvl1pPr>
              <a:defRPr/>
            </a:lvl1pPr>
          </a:lstStyle>
          <a:p>
            <a:pPr algn="ctr">
              <a:spcBef>
                <a:spcPct val="20000"/>
              </a:spcBef>
            </a:pPr>
            <a:r>
              <a:rPr lang="en-US" b="1" dirty="0" smtClean="0">
                <a:solidFill>
                  <a:srgbClr val="002776"/>
                </a:solidFill>
                <a:latin typeface="Arial" pitchFamily="34" charset="0"/>
                <a:cs typeface="Arial" pitchFamily="34" charset="0"/>
              </a:rPr>
              <a:t>Footer</a:t>
            </a:r>
            <a:endParaRPr lang="en-US" b="1" dirty="0">
              <a:solidFill>
                <a:srgbClr val="002776"/>
              </a:solidFill>
              <a:latin typeface="Arial" pitchFamily="34" charset="0"/>
              <a:cs typeface="Arial" pitchFamily="34" charset="0"/>
            </a:endParaRPr>
          </a:p>
        </p:txBody>
      </p:sp>
      <p:sp>
        <p:nvSpPr>
          <p:cNvPr id="9" name="Date Placeholder 3"/>
          <p:cNvSpPr>
            <a:spLocks noGrp="1"/>
          </p:cNvSpPr>
          <p:nvPr>
            <p:ph type="dt" sz="half" idx="2"/>
          </p:nvPr>
        </p:nvSpPr>
        <p:spPr>
          <a:xfrm>
            <a:off x="598159" y="6553201"/>
            <a:ext cx="996923" cy="145774"/>
          </a:xfrm>
          <a:prstGeom prst="rect">
            <a:avLst/>
          </a:prstGeom>
        </p:spPr>
        <p:txBody>
          <a:bodyPr vert="horz" lIns="0" tIns="0" rIns="0" bIns="0" rtlCol="0" anchor="t" anchorCtr="0"/>
          <a:lstStyle>
            <a:lvl1pPr algn="l">
              <a:defRPr sz="900">
                <a:solidFill>
                  <a:schemeClr val="tx2"/>
                </a:solidFill>
              </a:defRPr>
            </a:lvl1pPr>
          </a:lstStyle>
          <a:p>
            <a:pPr>
              <a:spcBef>
                <a:spcPct val="20000"/>
              </a:spcBef>
            </a:pPr>
            <a:fld id="{0E94A00D-C6DD-7249-88E8-273BF0AA24D3}" type="datetime1">
              <a:rPr lang="en-US" b="1" smtClean="0">
                <a:solidFill>
                  <a:srgbClr val="002776"/>
                </a:solidFill>
                <a:latin typeface="Arial" pitchFamily="34" charset="0"/>
                <a:cs typeface="Arial" pitchFamily="34" charset="0"/>
              </a:rPr>
              <a:pPr>
                <a:spcBef>
                  <a:spcPct val="20000"/>
                </a:spcBef>
              </a:pPr>
              <a:t>2/1/2017</a:t>
            </a:fld>
            <a:endParaRPr lang="en-AU" b="1" dirty="0">
              <a:solidFill>
                <a:srgbClr val="002776"/>
              </a:solidFill>
              <a:latin typeface="Arial" pitchFamily="34" charset="0"/>
              <a:cs typeface="Arial" pitchFamily="34" charset="0"/>
            </a:endParaRPr>
          </a:p>
        </p:txBody>
      </p:sp>
      <p:sp>
        <p:nvSpPr>
          <p:cNvPr id="10" name="Text Placeholder 2"/>
          <p:cNvSpPr>
            <a:spLocks noGrp="1"/>
          </p:cNvSpPr>
          <p:nvPr>
            <p:ph type="body" idx="1"/>
          </p:nvPr>
        </p:nvSpPr>
        <p:spPr>
          <a:xfrm>
            <a:off x="365538" y="1534892"/>
            <a:ext cx="4040271" cy="446308"/>
          </a:xfrm>
        </p:spPr>
        <p:txBody>
          <a:bodyPr anchor="t" anchorCtr="0"/>
          <a:lstStyle>
            <a:lvl1pPr marL="0" indent="0">
              <a:buNone/>
              <a:defRPr sz="2300" b="1">
                <a:solidFill>
                  <a:schemeClr val="tx2"/>
                </a:solidFill>
              </a:defRPr>
            </a:lvl1pPr>
            <a:lvl2pPr marL="429768" indent="0">
              <a:buNone/>
              <a:defRPr sz="1900" b="1"/>
            </a:lvl2pPr>
            <a:lvl3pPr marL="859536" indent="0">
              <a:buNone/>
              <a:defRPr sz="1700" b="1"/>
            </a:lvl3pPr>
            <a:lvl4pPr marL="1289304" indent="0">
              <a:buNone/>
              <a:defRPr sz="1500" b="1"/>
            </a:lvl4pPr>
            <a:lvl5pPr marL="1719072" indent="0">
              <a:buNone/>
              <a:defRPr sz="1500" b="1"/>
            </a:lvl5pPr>
            <a:lvl6pPr marL="2148840" indent="0">
              <a:buNone/>
              <a:defRPr sz="1500" b="1"/>
            </a:lvl6pPr>
            <a:lvl7pPr marL="2578608" indent="0">
              <a:buNone/>
              <a:defRPr sz="1500" b="1"/>
            </a:lvl7pPr>
            <a:lvl8pPr marL="3008376" indent="0">
              <a:buNone/>
              <a:defRPr sz="1500" b="1"/>
            </a:lvl8pPr>
            <a:lvl9pPr marL="3438144" indent="0">
              <a:buNone/>
              <a:defRPr sz="1500" b="1"/>
            </a:lvl9pPr>
          </a:lstStyle>
          <a:p>
            <a:pPr lvl="0"/>
            <a:r>
              <a:rPr lang="en-US" smtClean="0"/>
              <a:t>Click to edit Master text styles</a:t>
            </a:r>
          </a:p>
        </p:txBody>
      </p:sp>
      <p:sp>
        <p:nvSpPr>
          <p:cNvPr id="11" name="TextBox 10"/>
          <p:cNvSpPr txBox="1"/>
          <p:nvPr userDrawn="1"/>
        </p:nvSpPr>
        <p:spPr>
          <a:xfrm>
            <a:off x="7230933" y="6562906"/>
            <a:ext cx="1860569" cy="123111"/>
          </a:xfrm>
          <a:prstGeom prst="rect">
            <a:avLst/>
          </a:prstGeom>
          <a:noFill/>
        </p:spPr>
        <p:txBody>
          <a:bodyPr wrap="none" lIns="18000" tIns="0" rIns="18000" bIns="0" rtlCol="0">
            <a:spAutoFit/>
          </a:bodyPr>
          <a:lstStyle/>
          <a:p>
            <a:r>
              <a:rPr lang="en-AU" sz="800" dirty="0" smtClean="0">
                <a:solidFill>
                  <a:srgbClr val="002776"/>
                </a:solidFill>
              </a:rPr>
              <a:t>© 2011 Deloitte Global Services Limited</a:t>
            </a:r>
            <a:endParaRPr lang="en-AU" sz="800" dirty="0">
              <a:solidFill>
                <a:srgbClr val="002776"/>
              </a:solidFill>
            </a:endParaRPr>
          </a:p>
        </p:txBody>
      </p:sp>
    </p:spTree>
    <p:extLst>
      <p:ext uri="{BB962C8B-B14F-4D97-AF65-F5344CB8AC3E}">
        <p14:creationId xmlns:p14="http://schemas.microsoft.com/office/powerpoint/2010/main" val="484209286"/>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Blue Backgroun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1541" y="644400"/>
            <a:ext cx="4984615" cy="1080000"/>
          </a:xfrm>
        </p:spPr>
        <p:txBody>
          <a:bodyPr anchor="b"/>
          <a:lstStyle>
            <a:lvl1pPr>
              <a:lnSpc>
                <a:spcPct val="85000"/>
              </a:lnSpc>
              <a:defRPr sz="3600" b="0">
                <a:solidFill>
                  <a:schemeClr val="bg2"/>
                </a:solidFill>
                <a:latin typeface="Times New Roman" pitchFamily="18" charset="0"/>
                <a:cs typeface="Times New Roman" pitchFamily="18"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821541" y="2196000"/>
            <a:ext cx="4984615" cy="1537800"/>
          </a:xfrm>
        </p:spPr>
        <p:txBody>
          <a:bodyPr/>
          <a:lstStyle>
            <a:lvl1pPr marL="0" indent="0">
              <a:defRPr sz="1500">
                <a:solidFill>
                  <a:schemeClr val="bg2"/>
                </a:solidFill>
              </a:defRPr>
            </a:lvl1pPr>
          </a:lstStyle>
          <a:p>
            <a:pPr lvl="0"/>
            <a:r>
              <a:rPr lang="en-US" smtClean="0"/>
              <a:t>Click to edit Master text styles</a:t>
            </a:r>
          </a:p>
        </p:txBody>
      </p:sp>
      <p:sp>
        <p:nvSpPr>
          <p:cNvPr id="4" name="Slide Number Placeholder 9"/>
          <p:cNvSpPr>
            <a:spLocks noGrp="1"/>
          </p:cNvSpPr>
          <p:nvPr>
            <p:ph type="sldNum" sz="quarter" idx="10"/>
          </p:nvPr>
        </p:nvSpPr>
        <p:spPr/>
        <p:txBody>
          <a:bodyPr/>
          <a:lstStyle>
            <a:lvl1pPr>
              <a:defRPr>
                <a:solidFill>
                  <a:schemeClr val="bg2"/>
                </a:solidFill>
              </a:defRPr>
            </a:lvl1pPr>
          </a:lstStyle>
          <a:p>
            <a:fld id="{874E70FF-B14A-440C-AE0A-EE116D92B2C9}" type="slidenum">
              <a:rPr lang="en-US" smtClean="0">
                <a:solidFill>
                  <a:srgbClr val="FFFFFF"/>
                </a:solidFill>
              </a:rPr>
              <a:pPr/>
              <a:t>‹#›</a:t>
            </a:fld>
            <a:endParaRPr lang="en-US" dirty="0">
              <a:solidFill>
                <a:srgbClr val="FFFFFF"/>
              </a:solidFill>
            </a:endParaRPr>
          </a:p>
        </p:txBody>
      </p:sp>
      <p:sp>
        <p:nvSpPr>
          <p:cNvPr id="5" name="Footer Placeholder 10"/>
          <p:cNvSpPr>
            <a:spLocks noGrp="1"/>
          </p:cNvSpPr>
          <p:nvPr>
            <p:ph type="ftr" sz="quarter" idx="11"/>
          </p:nvPr>
        </p:nvSpPr>
        <p:spPr>
          <a:xfrm>
            <a:off x="2027224" y="6552295"/>
            <a:ext cx="4317023" cy="142875"/>
          </a:xfrm>
          <a:prstGeom prst="rect">
            <a:avLst/>
          </a:prstGeom>
        </p:spPr>
        <p:txBody>
          <a:bodyPr/>
          <a:lstStyle>
            <a:lvl1pPr>
              <a:defRPr>
                <a:solidFill>
                  <a:schemeClr val="bg2"/>
                </a:solidFill>
              </a:defRPr>
            </a:lvl1pPr>
          </a:lstStyle>
          <a:p>
            <a:pPr algn="ctr">
              <a:spcBef>
                <a:spcPct val="20000"/>
              </a:spcBef>
            </a:pPr>
            <a:r>
              <a:rPr lang="en-US" b="1" dirty="0" smtClean="0">
                <a:solidFill>
                  <a:srgbClr val="FFFFFF"/>
                </a:solidFill>
                <a:latin typeface="Arial" pitchFamily="34" charset="0"/>
                <a:cs typeface="Arial" pitchFamily="34" charset="0"/>
              </a:rPr>
              <a:t>Footer</a:t>
            </a:r>
            <a:endParaRPr lang="en-US" b="1" dirty="0">
              <a:solidFill>
                <a:srgbClr val="FFFFFF"/>
              </a:solidFill>
              <a:latin typeface="Arial" pitchFamily="34" charset="0"/>
              <a:cs typeface="Arial" pitchFamily="34" charset="0"/>
            </a:endParaRPr>
          </a:p>
        </p:txBody>
      </p:sp>
      <p:sp>
        <p:nvSpPr>
          <p:cNvPr id="8" name="Text Placeholder 7"/>
          <p:cNvSpPr>
            <a:spLocks noGrp="1"/>
          </p:cNvSpPr>
          <p:nvPr>
            <p:ph type="body" sz="quarter" idx="12"/>
          </p:nvPr>
        </p:nvSpPr>
        <p:spPr>
          <a:xfrm>
            <a:off x="3812931" y="4002088"/>
            <a:ext cx="2376854" cy="2017712"/>
          </a:xfrm>
        </p:spPr>
        <p:txBody>
          <a:bodyPr/>
          <a:lstStyle>
            <a:lvl1pPr>
              <a:defRPr sz="1100">
                <a:solidFill>
                  <a:schemeClr val="accent3"/>
                </a:solidFill>
              </a:defRPr>
            </a:lvl1pPr>
            <a:lvl2pPr marL="0" indent="0">
              <a:buNone/>
              <a:defRPr sz="1100">
                <a:solidFill>
                  <a:schemeClr val="bg2"/>
                </a:solidFill>
              </a:defRPr>
            </a:lvl2pPr>
            <a:lvl3pPr marL="182563" indent="-182563">
              <a:defRPr sz="1100">
                <a:solidFill>
                  <a:schemeClr val="bg2"/>
                </a:solidFill>
              </a:defRPr>
            </a:lvl3pPr>
            <a:lvl4pPr marL="355600" indent="-190500">
              <a:defRPr sz="1100">
                <a:solidFill>
                  <a:schemeClr val="bg2"/>
                </a:solidFill>
              </a:defRPr>
            </a:lvl4pPr>
            <a:lvl5pPr marL="536575" indent="-179388">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p:nvPr>
        </p:nvSpPr>
        <p:spPr>
          <a:xfrm>
            <a:off x="6480003" y="4002088"/>
            <a:ext cx="2327598" cy="2017712"/>
          </a:xfrm>
        </p:spPr>
        <p:txBody>
          <a:bodyPr/>
          <a:lstStyle>
            <a:lvl1pPr>
              <a:defRPr sz="1100">
                <a:solidFill>
                  <a:schemeClr val="accent3"/>
                </a:solidFill>
              </a:defRPr>
            </a:lvl1pPr>
            <a:lvl2pPr marL="0" indent="0">
              <a:buNone/>
              <a:defRPr sz="1100">
                <a:solidFill>
                  <a:schemeClr val="bg2"/>
                </a:solidFill>
              </a:defRPr>
            </a:lvl2pPr>
            <a:lvl3pPr marL="182563" indent="-182563">
              <a:defRPr sz="1100">
                <a:solidFill>
                  <a:schemeClr val="bg2"/>
                </a:solidFill>
              </a:defRPr>
            </a:lvl3pPr>
            <a:lvl4pPr marL="355600" indent="-190500">
              <a:defRPr sz="1100">
                <a:solidFill>
                  <a:schemeClr val="bg2"/>
                </a:solidFill>
              </a:defRPr>
            </a:lvl4pPr>
            <a:lvl5pPr marL="536575" indent="-179388">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0" name="Date Placeholder 3"/>
          <p:cNvSpPr>
            <a:spLocks noGrp="1"/>
          </p:cNvSpPr>
          <p:nvPr>
            <p:ph type="dt" sz="half" idx="2"/>
          </p:nvPr>
        </p:nvSpPr>
        <p:spPr>
          <a:xfrm>
            <a:off x="598159" y="6553201"/>
            <a:ext cx="996923" cy="145774"/>
          </a:xfrm>
          <a:prstGeom prst="rect">
            <a:avLst/>
          </a:prstGeom>
        </p:spPr>
        <p:txBody>
          <a:bodyPr vert="horz" lIns="0" tIns="0" rIns="0" bIns="0" rtlCol="0" anchor="t" anchorCtr="0"/>
          <a:lstStyle>
            <a:lvl1pPr algn="l">
              <a:defRPr sz="900">
                <a:solidFill>
                  <a:schemeClr val="bg2"/>
                </a:solidFill>
              </a:defRPr>
            </a:lvl1pPr>
          </a:lstStyle>
          <a:p>
            <a:pPr>
              <a:spcBef>
                <a:spcPct val="20000"/>
              </a:spcBef>
            </a:pPr>
            <a:fld id="{CC20AC18-EAF3-6541-95CB-344D07EBB88F}" type="datetime1">
              <a:rPr lang="en-US" b="1" smtClean="0">
                <a:solidFill>
                  <a:srgbClr val="FFFFFF"/>
                </a:solidFill>
                <a:latin typeface="Arial" pitchFamily="34" charset="0"/>
                <a:cs typeface="Arial" pitchFamily="34" charset="0"/>
              </a:rPr>
              <a:pPr>
                <a:spcBef>
                  <a:spcPct val="20000"/>
                </a:spcBef>
              </a:pPr>
              <a:t>2/1/2017</a:t>
            </a:fld>
            <a:endParaRPr lang="en-AU" b="1" dirty="0">
              <a:solidFill>
                <a:srgbClr val="FFFFFF"/>
              </a:solidFill>
              <a:latin typeface="Arial" pitchFamily="34" charset="0"/>
              <a:cs typeface="Arial" pitchFamily="34" charset="0"/>
            </a:endParaRPr>
          </a:p>
        </p:txBody>
      </p:sp>
      <p:cxnSp>
        <p:nvCxnSpPr>
          <p:cNvPr id="11" name="Straight Connector 10"/>
          <p:cNvCxnSpPr/>
          <p:nvPr userDrawn="1"/>
        </p:nvCxnSpPr>
        <p:spPr>
          <a:xfrm>
            <a:off x="3812931" y="2014539"/>
            <a:ext cx="4909038" cy="1587"/>
          </a:xfrm>
          <a:prstGeom prst="line">
            <a:avLst/>
          </a:prstGeom>
          <a:ln w="1905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userDrawn="1"/>
        </p:nvSpPr>
        <p:spPr>
          <a:xfrm>
            <a:off x="7230933" y="6562906"/>
            <a:ext cx="1860569" cy="123111"/>
          </a:xfrm>
          <a:prstGeom prst="rect">
            <a:avLst/>
          </a:prstGeom>
          <a:noFill/>
        </p:spPr>
        <p:txBody>
          <a:bodyPr wrap="none" lIns="18000" tIns="0" rIns="18000" bIns="0" rtlCol="0">
            <a:spAutoFit/>
          </a:bodyPr>
          <a:lstStyle/>
          <a:p>
            <a:r>
              <a:rPr lang="en-AU" sz="800" dirty="0" smtClean="0">
                <a:solidFill>
                  <a:srgbClr val="FFFFFF"/>
                </a:solidFill>
              </a:rPr>
              <a:t>© 2011 Deloitte Global Services Limited</a:t>
            </a:r>
            <a:endParaRPr lang="en-AU" sz="800" dirty="0">
              <a:solidFill>
                <a:srgbClr val="FFFFFF"/>
              </a:solidFill>
            </a:endParaRPr>
          </a:p>
        </p:txBody>
      </p:sp>
    </p:spTree>
    <p:extLst>
      <p:ext uri="{BB962C8B-B14F-4D97-AF65-F5344CB8AC3E}">
        <p14:creationId xmlns:p14="http://schemas.microsoft.com/office/powerpoint/2010/main" val="986355064"/>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Blue Background">
    <p:bg>
      <p:bgPr>
        <a:solidFill>
          <a:schemeClr val="accent3"/>
        </a:solidFill>
        <a:effectLst/>
      </p:bgPr>
    </p:bg>
    <p:spTree>
      <p:nvGrpSpPr>
        <p:cNvPr id="1" name=""/>
        <p:cNvGrpSpPr/>
        <p:nvPr/>
      </p:nvGrpSpPr>
      <p:grpSpPr>
        <a:xfrm>
          <a:off x="0" y="0"/>
          <a:ext cx="0" cy="0"/>
          <a:chOff x="0" y="0"/>
          <a:chExt cx="0" cy="0"/>
        </a:xfrm>
      </p:grpSpPr>
      <p:sp>
        <p:nvSpPr>
          <p:cNvPr id="4" name="Slide Number Placeholder 9"/>
          <p:cNvSpPr>
            <a:spLocks noGrp="1"/>
          </p:cNvSpPr>
          <p:nvPr>
            <p:ph type="sldNum" sz="quarter" idx="10"/>
          </p:nvPr>
        </p:nvSpPr>
        <p:spPr/>
        <p:txBody>
          <a:bodyPr/>
          <a:lstStyle>
            <a:lvl1pPr>
              <a:defRPr>
                <a:solidFill>
                  <a:schemeClr val="bg2"/>
                </a:solidFill>
              </a:defRPr>
            </a:lvl1pPr>
          </a:lstStyle>
          <a:p>
            <a:fld id="{874E70FF-B14A-440C-AE0A-EE116D92B2C9}" type="slidenum">
              <a:rPr lang="en-US" smtClean="0">
                <a:solidFill>
                  <a:srgbClr val="FFFFFF"/>
                </a:solidFill>
              </a:rPr>
              <a:pPr/>
              <a:t>‹#›</a:t>
            </a:fld>
            <a:endParaRPr lang="en-US" dirty="0">
              <a:solidFill>
                <a:srgbClr val="FFFFFF"/>
              </a:solidFill>
            </a:endParaRPr>
          </a:p>
        </p:txBody>
      </p:sp>
      <p:sp>
        <p:nvSpPr>
          <p:cNvPr id="5" name="Footer Placeholder 10"/>
          <p:cNvSpPr>
            <a:spLocks noGrp="1"/>
          </p:cNvSpPr>
          <p:nvPr>
            <p:ph type="ftr" sz="quarter" idx="11"/>
          </p:nvPr>
        </p:nvSpPr>
        <p:spPr>
          <a:xfrm>
            <a:off x="2027224" y="6552295"/>
            <a:ext cx="4317023" cy="142875"/>
          </a:xfrm>
          <a:prstGeom prst="rect">
            <a:avLst/>
          </a:prstGeom>
        </p:spPr>
        <p:txBody>
          <a:bodyPr/>
          <a:lstStyle>
            <a:lvl1pPr>
              <a:defRPr>
                <a:solidFill>
                  <a:schemeClr val="bg2"/>
                </a:solidFill>
              </a:defRPr>
            </a:lvl1pPr>
          </a:lstStyle>
          <a:p>
            <a:pPr algn="ctr">
              <a:spcBef>
                <a:spcPct val="20000"/>
              </a:spcBef>
            </a:pPr>
            <a:r>
              <a:rPr lang="en-US" b="1" dirty="0" smtClean="0">
                <a:solidFill>
                  <a:srgbClr val="FFFFFF"/>
                </a:solidFill>
                <a:latin typeface="Arial" pitchFamily="34" charset="0"/>
                <a:cs typeface="Arial" pitchFamily="34" charset="0"/>
              </a:rPr>
              <a:t>Footer</a:t>
            </a:r>
            <a:endParaRPr lang="en-US" b="1" dirty="0">
              <a:solidFill>
                <a:srgbClr val="FFFFFF"/>
              </a:solidFill>
              <a:latin typeface="Arial" pitchFamily="34" charset="0"/>
              <a:cs typeface="Arial" pitchFamily="34" charset="0"/>
            </a:endParaRPr>
          </a:p>
        </p:txBody>
      </p:sp>
      <p:sp>
        <p:nvSpPr>
          <p:cNvPr id="10" name="Date Placeholder 3"/>
          <p:cNvSpPr>
            <a:spLocks noGrp="1"/>
          </p:cNvSpPr>
          <p:nvPr>
            <p:ph type="dt" sz="half" idx="2"/>
          </p:nvPr>
        </p:nvSpPr>
        <p:spPr>
          <a:xfrm>
            <a:off x="598159" y="6553201"/>
            <a:ext cx="996923" cy="145774"/>
          </a:xfrm>
          <a:prstGeom prst="rect">
            <a:avLst/>
          </a:prstGeom>
        </p:spPr>
        <p:txBody>
          <a:bodyPr vert="horz" lIns="0" tIns="0" rIns="0" bIns="0" rtlCol="0" anchor="t" anchorCtr="0"/>
          <a:lstStyle>
            <a:lvl1pPr algn="l">
              <a:defRPr sz="900">
                <a:solidFill>
                  <a:schemeClr val="bg2"/>
                </a:solidFill>
              </a:defRPr>
            </a:lvl1pPr>
          </a:lstStyle>
          <a:p>
            <a:pPr>
              <a:spcBef>
                <a:spcPct val="20000"/>
              </a:spcBef>
            </a:pPr>
            <a:fld id="{2A3AB829-96BF-DC47-B05B-E64FD708F505}" type="datetime1">
              <a:rPr lang="en-US" b="1" smtClean="0">
                <a:solidFill>
                  <a:srgbClr val="FFFFFF"/>
                </a:solidFill>
                <a:latin typeface="Arial" pitchFamily="34" charset="0"/>
                <a:cs typeface="Arial" pitchFamily="34" charset="0"/>
              </a:rPr>
              <a:pPr>
                <a:spcBef>
                  <a:spcPct val="20000"/>
                </a:spcBef>
              </a:pPr>
              <a:t>2/1/2017</a:t>
            </a:fld>
            <a:endParaRPr lang="en-AU" b="1" dirty="0">
              <a:solidFill>
                <a:srgbClr val="FFFFFF"/>
              </a:solidFill>
              <a:latin typeface="Arial" pitchFamily="34" charset="0"/>
              <a:cs typeface="Arial" pitchFamily="34" charset="0"/>
            </a:endParaRPr>
          </a:p>
        </p:txBody>
      </p:sp>
      <p:sp>
        <p:nvSpPr>
          <p:cNvPr id="12" name="Text Placeholder 11"/>
          <p:cNvSpPr>
            <a:spLocks noGrp="1"/>
          </p:cNvSpPr>
          <p:nvPr>
            <p:ph type="body" sz="quarter" idx="12"/>
          </p:nvPr>
        </p:nvSpPr>
        <p:spPr>
          <a:xfrm>
            <a:off x="3812931" y="2196000"/>
            <a:ext cx="5001358" cy="3507888"/>
          </a:xfrm>
        </p:spPr>
        <p:txBody>
          <a:bodyPr/>
          <a:lstStyle>
            <a:lvl1pPr marL="0" indent="0">
              <a:spcAft>
                <a:spcPts val="600"/>
              </a:spcAft>
              <a:defRPr sz="2100">
                <a:solidFill>
                  <a:schemeClr val="bg2"/>
                </a:solidFill>
                <a:latin typeface="Times New Roman" pitchFamily="18" charset="0"/>
                <a:cs typeface="Times New Roman" pitchFamily="18" charset="0"/>
              </a:defRPr>
            </a:lvl1pPr>
            <a:lvl2pPr marL="0" indent="0">
              <a:spcBef>
                <a:spcPts val="600"/>
              </a:spcBef>
              <a:spcAft>
                <a:spcPts val="600"/>
              </a:spcAft>
              <a:buNone/>
              <a:defRPr sz="1500">
                <a:solidFill>
                  <a:schemeClr val="bg2"/>
                </a:solidFill>
              </a:defRPr>
            </a:lvl2pPr>
            <a:lvl3pPr marL="273050" indent="-182563">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a:p>
            <a:pPr lvl="1"/>
            <a:r>
              <a:rPr lang="en-US" smtClean="0"/>
              <a:t>Second level</a:t>
            </a:r>
          </a:p>
        </p:txBody>
      </p:sp>
      <p:cxnSp>
        <p:nvCxnSpPr>
          <p:cNvPr id="13" name="Straight Connector 12"/>
          <p:cNvCxnSpPr/>
          <p:nvPr userDrawn="1"/>
        </p:nvCxnSpPr>
        <p:spPr>
          <a:xfrm>
            <a:off x="3812931" y="2014539"/>
            <a:ext cx="4909038" cy="1587"/>
          </a:xfrm>
          <a:prstGeom prst="line">
            <a:avLst/>
          </a:prstGeom>
          <a:ln w="1905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Title 1"/>
          <p:cNvSpPr>
            <a:spLocks noGrp="1"/>
          </p:cNvSpPr>
          <p:nvPr>
            <p:ph type="title"/>
          </p:nvPr>
        </p:nvSpPr>
        <p:spPr>
          <a:xfrm>
            <a:off x="3821541" y="644400"/>
            <a:ext cx="4984615" cy="1080000"/>
          </a:xfrm>
        </p:spPr>
        <p:txBody>
          <a:bodyPr anchor="b"/>
          <a:lstStyle>
            <a:lvl1pPr>
              <a:lnSpc>
                <a:spcPct val="85000"/>
              </a:lnSpc>
              <a:defRPr sz="3600" b="0">
                <a:solidFill>
                  <a:schemeClr val="bg2"/>
                </a:solidFill>
                <a:latin typeface="Times New Roman" pitchFamily="18" charset="0"/>
                <a:cs typeface="Times New Roman" pitchFamily="18" charset="0"/>
              </a:defRPr>
            </a:lvl1pPr>
          </a:lstStyle>
          <a:p>
            <a:r>
              <a:rPr lang="en-US" smtClean="0"/>
              <a:t>Click to edit Master title style</a:t>
            </a:r>
            <a:endParaRPr lang="en-US" dirty="0"/>
          </a:p>
        </p:txBody>
      </p:sp>
      <p:sp>
        <p:nvSpPr>
          <p:cNvPr id="11" name="TextBox 10"/>
          <p:cNvSpPr txBox="1"/>
          <p:nvPr userDrawn="1"/>
        </p:nvSpPr>
        <p:spPr>
          <a:xfrm>
            <a:off x="7230933" y="6562906"/>
            <a:ext cx="1860569" cy="123111"/>
          </a:xfrm>
          <a:prstGeom prst="rect">
            <a:avLst/>
          </a:prstGeom>
          <a:noFill/>
        </p:spPr>
        <p:txBody>
          <a:bodyPr wrap="none" lIns="18000" tIns="0" rIns="18000" bIns="0" rtlCol="0">
            <a:spAutoFit/>
          </a:bodyPr>
          <a:lstStyle/>
          <a:p>
            <a:r>
              <a:rPr lang="en-AU" sz="800" dirty="0" smtClean="0">
                <a:solidFill>
                  <a:srgbClr val="FFFFFF"/>
                </a:solidFill>
              </a:rPr>
              <a:t>© 2011 Deloitte Global Services Limited</a:t>
            </a:r>
            <a:endParaRPr lang="en-AU" sz="800" dirty="0">
              <a:solidFill>
                <a:srgbClr val="FFFFFF"/>
              </a:solidFill>
            </a:endParaRPr>
          </a:p>
        </p:txBody>
      </p:sp>
    </p:spTree>
    <p:extLst>
      <p:ext uri="{BB962C8B-B14F-4D97-AF65-F5344CB8AC3E}">
        <p14:creationId xmlns:p14="http://schemas.microsoft.com/office/powerpoint/2010/main" val="2321703862"/>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hite_1 Background">
    <p:spTree>
      <p:nvGrpSpPr>
        <p:cNvPr id="1" name=""/>
        <p:cNvGrpSpPr/>
        <p:nvPr/>
      </p:nvGrpSpPr>
      <p:grpSpPr>
        <a:xfrm>
          <a:off x="0" y="0"/>
          <a:ext cx="0" cy="0"/>
          <a:chOff x="0" y="0"/>
          <a:chExt cx="0" cy="0"/>
        </a:xfrm>
      </p:grpSpPr>
      <p:sp>
        <p:nvSpPr>
          <p:cNvPr id="4" name="Slide Number Placeholder 9"/>
          <p:cNvSpPr>
            <a:spLocks noGrp="1"/>
          </p:cNvSpPr>
          <p:nvPr>
            <p:ph type="sldNum" sz="quarter" idx="10"/>
          </p:nvPr>
        </p:nvSpPr>
        <p:spPr/>
        <p:txBody>
          <a:bodyPr/>
          <a:lstStyle>
            <a:lvl1pPr>
              <a:defRPr>
                <a:solidFill>
                  <a:schemeClr val="tx2"/>
                </a:solidFill>
              </a:defRPr>
            </a:lvl1pPr>
          </a:lstStyle>
          <a:p>
            <a:fld id="{874E70FF-B14A-440C-AE0A-EE116D92B2C9}" type="slidenum">
              <a:rPr lang="en-US" smtClean="0">
                <a:solidFill>
                  <a:srgbClr val="002776"/>
                </a:solidFill>
              </a:rPr>
              <a:pPr/>
              <a:t>‹#›</a:t>
            </a:fld>
            <a:endParaRPr lang="en-US" dirty="0">
              <a:solidFill>
                <a:srgbClr val="002776"/>
              </a:solidFill>
            </a:endParaRPr>
          </a:p>
        </p:txBody>
      </p:sp>
      <p:sp>
        <p:nvSpPr>
          <p:cNvPr id="5" name="Footer Placeholder 10"/>
          <p:cNvSpPr>
            <a:spLocks noGrp="1"/>
          </p:cNvSpPr>
          <p:nvPr>
            <p:ph type="ftr" sz="quarter" idx="11"/>
          </p:nvPr>
        </p:nvSpPr>
        <p:spPr>
          <a:xfrm>
            <a:off x="2027224" y="6552295"/>
            <a:ext cx="4317023" cy="142875"/>
          </a:xfrm>
          <a:prstGeom prst="rect">
            <a:avLst/>
          </a:prstGeom>
        </p:spPr>
        <p:txBody>
          <a:bodyPr/>
          <a:lstStyle>
            <a:lvl1pPr>
              <a:defRPr>
                <a:solidFill>
                  <a:schemeClr val="tx2"/>
                </a:solidFill>
              </a:defRPr>
            </a:lvl1pPr>
          </a:lstStyle>
          <a:p>
            <a:pPr algn="ctr">
              <a:spcBef>
                <a:spcPct val="20000"/>
              </a:spcBef>
            </a:pPr>
            <a:r>
              <a:rPr lang="en-US" b="1" dirty="0" smtClean="0">
                <a:solidFill>
                  <a:srgbClr val="002776"/>
                </a:solidFill>
                <a:latin typeface="Arial" pitchFamily="34" charset="0"/>
                <a:cs typeface="Arial" pitchFamily="34" charset="0"/>
              </a:rPr>
              <a:t>Footer</a:t>
            </a:r>
            <a:endParaRPr lang="en-US" b="1" dirty="0">
              <a:solidFill>
                <a:srgbClr val="002776"/>
              </a:solidFill>
              <a:latin typeface="Arial" pitchFamily="34" charset="0"/>
              <a:cs typeface="Arial" pitchFamily="34" charset="0"/>
            </a:endParaRPr>
          </a:p>
        </p:txBody>
      </p:sp>
      <p:sp>
        <p:nvSpPr>
          <p:cNvPr id="10" name="Date Placeholder 3"/>
          <p:cNvSpPr>
            <a:spLocks noGrp="1"/>
          </p:cNvSpPr>
          <p:nvPr>
            <p:ph type="dt" sz="half" idx="2"/>
          </p:nvPr>
        </p:nvSpPr>
        <p:spPr>
          <a:xfrm>
            <a:off x="598159" y="6553201"/>
            <a:ext cx="996923" cy="145774"/>
          </a:xfrm>
          <a:prstGeom prst="rect">
            <a:avLst/>
          </a:prstGeom>
        </p:spPr>
        <p:txBody>
          <a:bodyPr vert="horz" lIns="0" tIns="0" rIns="0" bIns="0" rtlCol="0" anchor="t" anchorCtr="0"/>
          <a:lstStyle>
            <a:lvl1pPr algn="l">
              <a:defRPr sz="900">
                <a:solidFill>
                  <a:schemeClr val="tx2"/>
                </a:solidFill>
              </a:defRPr>
            </a:lvl1pPr>
          </a:lstStyle>
          <a:p>
            <a:pPr>
              <a:spcBef>
                <a:spcPct val="20000"/>
              </a:spcBef>
            </a:pPr>
            <a:fld id="{2A3AB829-96BF-DC47-B05B-E64FD708F505}" type="datetime1">
              <a:rPr lang="en-US" b="1" smtClean="0">
                <a:solidFill>
                  <a:srgbClr val="002776"/>
                </a:solidFill>
                <a:latin typeface="Arial" pitchFamily="34" charset="0"/>
                <a:cs typeface="Arial" pitchFamily="34" charset="0"/>
              </a:rPr>
              <a:pPr>
                <a:spcBef>
                  <a:spcPct val="20000"/>
                </a:spcBef>
              </a:pPr>
              <a:t>2/1/2017</a:t>
            </a:fld>
            <a:endParaRPr lang="en-AU" b="1" dirty="0">
              <a:solidFill>
                <a:srgbClr val="002776"/>
              </a:solidFill>
              <a:latin typeface="Arial" pitchFamily="34" charset="0"/>
              <a:cs typeface="Arial" pitchFamily="34" charset="0"/>
            </a:endParaRPr>
          </a:p>
        </p:txBody>
      </p:sp>
      <p:sp>
        <p:nvSpPr>
          <p:cNvPr id="12" name="Text Placeholder 11"/>
          <p:cNvSpPr>
            <a:spLocks noGrp="1"/>
          </p:cNvSpPr>
          <p:nvPr>
            <p:ph type="body" sz="quarter" idx="12"/>
          </p:nvPr>
        </p:nvSpPr>
        <p:spPr>
          <a:xfrm>
            <a:off x="3812931" y="2196000"/>
            <a:ext cx="5001358" cy="3507888"/>
          </a:xfrm>
        </p:spPr>
        <p:txBody>
          <a:bodyPr/>
          <a:lstStyle>
            <a:lvl1pPr marL="0" indent="0">
              <a:spcAft>
                <a:spcPts val="600"/>
              </a:spcAft>
              <a:defRPr sz="2100">
                <a:solidFill>
                  <a:schemeClr val="accent3"/>
                </a:solidFill>
                <a:latin typeface="Times New Roman" pitchFamily="18" charset="0"/>
                <a:cs typeface="Times New Roman" pitchFamily="18" charset="0"/>
              </a:defRPr>
            </a:lvl1pPr>
            <a:lvl2pPr marL="0" indent="0">
              <a:spcBef>
                <a:spcPts val="600"/>
              </a:spcBef>
              <a:spcAft>
                <a:spcPts val="600"/>
              </a:spcAft>
              <a:buNone/>
              <a:defRPr sz="1500">
                <a:solidFill>
                  <a:schemeClr val="accent3"/>
                </a:solidFill>
              </a:defRPr>
            </a:lvl2pPr>
            <a:lvl3pPr marL="273050" indent="-182563">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a:p>
            <a:pPr lvl="1"/>
            <a:r>
              <a:rPr lang="en-US" smtClean="0"/>
              <a:t>Second level</a:t>
            </a:r>
          </a:p>
        </p:txBody>
      </p:sp>
      <p:cxnSp>
        <p:nvCxnSpPr>
          <p:cNvPr id="13" name="Straight Connector 12"/>
          <p:cNvCxnSpPr/>
          <p:nvPr userDrawn="1"/>
        </p:nvCxnSpPr>
        <p:spPr>
          <a:xfrm>
            <a:off x="3812931" y="2014539"/>
            <a:ext cx="4909038" cy="1587"/>
          </a:xfrm>
          <a:prstGeom prst="line">
            <a:avLst/>
          </a:prstGeom>
          <a:ln w="1905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Title 1"/>
          <p:cNvSpPr>
            <a:spLocks noGrp="1"/>
          </p:cNvSpPr>
          <p:nvPr>
            <p:ph type="title"/>
          </p:nvPr>
        </p:nvSpPr>
        <p:spPr>
          <a:xfrm>
            <a:off x="3821541" y="644400"/>
            <a:ext cx="4984615" cy="1080000"/>
          </a:xfrm>
        </p:spPr>
        <p:txBody>
          <a:bodyPr anchor="b"/>
          <a:lstStyle>
            <a:lvl1pPr>
              <a:lnSpc>
                <a:spcPct val="85000"/>
              </a:lnSpc>
              <a:defRPr sz="3600" b="0">
                <a:solidFill>
                  <a:schemeClr val="tx2"/>
                </a:solidFill>
                <a:latin typeface="Times New Roman" pitchFamily="18" charset="0"/>
                <a:cs typeface="Times New Roman" pitchFamily="18" charset="0"/>
              </a:defRPr>
            </a:lvl1pPr>
          </a:lstStyle>
          <a:p>
            <a:r>
              <a:rPr lang="en-US" smtClean="0"/>
              <a:t>Click to edit Master title style</a:t>
            </a:r>
            <a:endParaRPr lang="en-US" dirty="0"/>
          </a:p>
        </p:txBody>
      </p:sp>
      <p:cxnSp>
        <p:nvCxnSpPr>
          <p:cNvPr id="16" name="Straight Connector 15"/>
          <p:cNvCxnSpPr/>
          <p:nvPr userDrawn="1"/>
        </p:nvCxnSpPr>
        <p:spPr>
          <a:xfrm>
            <a:off x="3811575" y="2016000"/>
            <a:ext cx="4909038" cy="1587"/>
          </a:xfrm>
          <a:prstGeom prst="line">
            <a:avLst/>
          </a:prstGeom>
          <a:ln w="19050" cap="flat" cmpd="sng" algn="ctr">
            <a:solidFill>
              <a:schemeClr val="accent3"/>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userDrawn="1"/>
        </p:nvSpPr>
        <p:spPr>
          <a:xfrm>
            <a:off x="7230933" y="6562906"/>
            <a:ext cx="1860569" cy="123111"/>
          </a:xfrm>
          <a:prstGeom prst="rect">
            <a:avLst/>
          </a:prstGeom>
          <a:noFill/>
        </p:spPr>
        <p:txBody>
          <a:bodyPr wrap="none" lIns="18000" tIns="0" rIns="18000" bIns="0" rtlCol="0">
            <a:spAutoFit/>
          </a:bodyPr>
          <a:lstStyle/>
          <a:p>
            <a:r>
              <a:rPr lang="en-AU" sz="800" dirty="0" smtClean="0">
                <a:solidFill>
                  <a:srgbClr val="002776"/>
                </a:solidFill>
              </a:rPr>
              <a:t>© 2011 Deloitte Global Services Limited</a:t>
            </a:r>
            <a:endParaRPr lang="en-AU" sz="800" dirty="0">
              <a:solidFill>
                <a:srgbClr val="002776"/>
              </a:solidFill>
            </a:endParaRPr>
          </a:p>
        </p:txBody>
      </p:sp>
    </p:spTree>
    <p:extLst>
      <p:ext uri="{BB962C8B-B14F-4D97-AF65-F5344CB8AC3E}">
        <p14:creationId xmlns:p14="http://schemas.microsoft.com/office/powerpoint/2010/main" val="3691099309"/>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hite_2 Background">
    <p:spTree>
      <p:nvGrpSpPr>
        <p:cNvPr id="1" name=""/>
        <p:cNvGrpSpPr/>
        <p:nvPr/>
      </p:nvGrpSpPr>
      <p:grpSpPr>
        <a:xfrm>
          <a:off x="0" y="0"/>
          <a:ext cx="0" cy="0"/>
          <a:chOff x="0" y="0"/>
          <a:chExt cx="0" cy="0"/>
        </a:xfrm>
      </p:grpSpPr>
      <p:sp>
        <p:nvSpPr>
          <p:cNvPr id="9" name="Title 1"/>
          <p:cNvSpPr>
            <a:spLocks noGrp="1"/>
          </p:cNvSpPr>
          <p:nvPr>
            <p:ph type="title"/>
          </p:nvPr>
        </p:nvSpPr>
        <p:spPr>
          <a:xfrm>
            <a:off x="3821541" y="644400"/>
            <a:ext cx="4984615" cy="1080000"/>
          </a:xfrm>
        </p:spPr>
        <p:txBody>
          <a:bodyPr anchor="b"/>
          <a:lstStyle>
            <a:lvl1pPr>
              <a:lnSpc>
                <a:spcPct val="85000"/>
              </a:lnSpc>
              <a:defRPr sz="3600" b="0">
                <a:solidFill>
                  <a:schemeClr val="tx2"/>
                </a:solidFill>
                <a:latin typeface="Times New Roman" pitchFamily="18" charset="0"/>
                <a:cs typeface="Times New Roman" pitchFamily="18" charset="0"/>
              </a:defRPr>
            </a:lvl1pPr>
          </a:lstStyle>
          <a:p>
            <a:r>
              <a:rPr lang="en-US" smtClean="0"/>
              <a:t>Click to edit Master title style</a:t>
            </a:r>
            <a:endParaRPr lang="en-US" dirty="0"/>
          </a:p>
        </p:txBody>
      </p:sp>
      <p:sp>
        <p:nvSpPr>
          <p:cNvPr id="4" name="Slide Number Placeholder 9"/>
          <p:cNvSpPr>
            <a:spLocks noGrp="1"/>
          </p:cNvSpPr>
          <p:nvPr>
            <p:ph type="sldNum" sz="quarter" idx="10"/>
          </p:nvPr>
        </p:nvSpPr>
        <p:spPr/>
        <p:txBody>
          <a:bodyPr/>
          <a:lstStyle>
            <a:lvl1pPr>
              <a:defRPr>
                <a:solidFill>
                  <a:schemeClr val="tx2"/>
                </a:solidFill>
              </a:defRPr>
            </a:lvl1pPr>
          </a:lstStyle>
          <a:p>
            <a:fld id="{874E70FF-B14A-440C-AE0A-EE116D92B2C9}" type="slidenum">
              <a:rPr lang="en-US" smtClean="0">
                <a:solidFill>
                  <a:srgbClr val="002776"/>
                </a:solidFill>
              </a:rPr>
              <a:pPr/>
              <a:t>‹#›</a:t>
            </a:fld>
            <a:endParaRPr lang="en-US" dirty="0">
              <a:solidFill>
                <a:srgbClr val="002776"/>
              </a:solidFill>
            </a:endParaRPr>
          </a:p>
        </p:txBody>
      </p:sp>
      <p:sp>
        <p:nvSpPr>
          <p:cNvPr id="5" name="Footer Placeholder 10"/>
          <p:cNvSpPr>
            <a:spLocks noGrp="1"/>
          </p:cNvSpPr>
          <p:nvPr>
            <p:ph type="ftr" sz="quarter" idx="11"/>
          </p:nvPr>
        </p:nvSpPr>
        <p:spPr>
          <a:xfrm>
            <a:off x="2027224" y="6552295"/>
            <a:ext cx="4317023" cy="142875"/>
          </a:xfrm>
          <a:prstGeom prst="rect">
            <a:avLst/>
          </a:prstGeom>
        </p:spPr>
        <p:txBody>
          <a:bodyPr/>
          <a:lstStyle>
            <a:lvl1pPr>
              <a:defRPr>
                <a:solidFill>
                  <a:schemeClr val="tx2"/>
                </a:solidFill>
              </a:defRPr>
            </a:lvl1pPr>
          </a:lstStyle>
          <a:p>
            <a:pPr algn="ctr">
              <a:spcBef>
                <a:spcPct val="20000"/>
              </a:spcBef>
            </a:pPr>
            <a:r>
              <a:rPr lang="en-US" b="1" dirty="0" smtClean="0">
                <a:solidFill>
                  <a:srgbClr val="002776"/>
                </a:solidFill>
                <a:latin typeface="Arial" pitchFamily="34" charset="0"/>
                <a:cs typeface="Arial" pitchFamily="34" charset="0"/>
              </a:rPr>
              <a:t>Footer</a:t>
            </a:r>
            <a:endParaRPr lang="en-US" b="1" dirty="0">
              <a:solidFill>
                <a:srgbClr val="002776"/>
              </a:solidFill>
              <a:latin typeface="Arial" pitchFamily="34" charset="0"/>
              <a:cs typeface="Arial" pitchFamily="34" charset="0"/>
            </a:endParaRPr>
          </a:p>
        </p:txBody>
      </p:sp>
      <p:sp>
        <p:nvSpPr>
          <p:cNvPr id="10" name="Date Placeholder 3"/>
          <p:cNvSpPr>
            <a:spLocks noGrp="1"/>
          </p:cNvSpPr>
          <p:nvPr>
            <p:ph type="dt" sz="half" idx="2"/>
          </p:nvPr>
        </p:nvSpPr>
        <p:spPr>
          <a:xfrm>
            <a:off x="598159" y="6553201"/>
            <a:ext cx="996923" cy="145774"/>
          </a:xfrm>
          <a:prstGeom prst="rect">
            <a:avLst/>
          </a:prstGeom>
        </p:spPr>
        <p:txBody>
          <a:bodyPr vert="horz" lIns="0" tIns="0" rIns="0" bIns="0" rtlCol="0" anchor="t" anchorCtr="0"/>
          <a:lstStyle>
            <a:lvl1pPr algn="l">
              <a:defRPr sz="900">
                <a:solidFill>
                  <a:schemeClr val="tx2"/>
                </a:solidFill>
              </a:defRPr>
            </a:lvl1pPr>
          </a:lstStyle>
          <a:p>
            <a:pPr>
              <a:spcBef>
                <a:spcPct val="20000"/>
              </a:spcBef>
            </a:pPr>
            <a:fld id="{2A3AB829-96BF-DC47-B05B-E64FD708F505}" type="datetime1">
              <a:rPr lang="en-US" b="1" smtClean="0">
                <a:solidFill>
                  <a:srgbClr val="002776"/>
                </a:solidFill>
                <a:latin typeface="Arial" pitchFamily="34" charset="0"/>
                <a:cs typeface="Arial" pitchFamily="34" charset="0"/>
              </a:rPr>
              <a:pPr>
                <a:spcBef>
                  <a:spcPct val="20000"/>
                </a:spcBef>
              </a:pPr>
              <a:t>2/1/2017</a:t>
            </a:fld>
            <a:endParaRPr lang="en-AU" b="1" dirty="0">
              <a:solidFill>
                <a:srgbClr val="002776"/>
              </a:solidFill>
              <a:latin typeface="Arial" pitchFamily="34" charset="0"/>
              <a:cs typeface="Arial" pitchFamily="34" charset="0"/>
            </a:endParaRPr>
          </a:p>
        </p:txBody>
      </p:sp>
      <p:sp>
        <p:nvSpPr>
          <p:cNvPr id="12" name="Text Placeholder 11"/>
          <p:cNvSpPr>
            <a:spLocks noGrp="1"/>
          </p:cNvSpPr>
          <p:nvPr>
            <p:ph type="body" sz="quarter" idx="12"/>
          </p:nvPr>
        </p:nvSpPr>
        <p:spPr>
          <a:xfrm>
            <a:off x="3812931" y="2250000"/>
            <a:ext cx="2376000" cy="3769200"/>
          </a:xfrm>
        </p:spPr>
        <p:txBody>
          <a:bodyPr/>
          <a:lstStyle>
            <a:lvl1pPr marL="0" indent="0">
              <a:spcAft>
                <a:spcPts val="288"/>
              </a:spcAft>
              <a:defRPr sz="1500">
                <a:solidFill>
                  <a:schemeClr val="accent3"/>
                </a:solidFill>
                <a:latin typeface="+mj-lt"/>
                <a:cs typeface="Times New Roman" pitchFamily="18" charset="0"/>
              </a:defRPr>
            </a:lvl1pPr>
            <a:lvl2pPr marL="0" indent="0">
              <a:spcBef>
                <a:spcPts val="0"/>
              </a:spcBef>
              <a:spcAft>
                <a:spcPts val="0"/>
              </a:spcAft>
              <a:buNone/>
              <a:defRPr sz="1200">
                <a:solidFill>
                  <a:schemeClr val="tx1"/>
                </a:solidFill>
              </a:defRPr>
            </a:lvl2pPr>
            <a:lvl3pPr marL="273050" indent="-182563">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a:p>
            <a:pPr lvl="1"/>
            <a:r>
              <a:rPr lang="en-US" smtClean="0"/>
              <a:t>Second level</a:t>
            </a:r>
          </a:p>
        </p:txBody>
      </p:sp>
      <p:cxnSp>
        <p:nvCxnSpPr>
          <p:cNvPr id="13" name="Straight Connector 12"/>
          <p:cNvCxnSpPr/>
          <p:nvPr userDrawn="1"/>
        </p:nvCxnSpPr>
        <p:spPr>
          <a:xfrm>
            <a:off x="3812931" y="2014539"/>
            <a:ext cx="4909038" cy="1587"/>
          </a:xfrm>
          <a:prstGeom prst="line">
            <a:avLst/>
          </a:prstGeom>
          <a:ln w="1905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 name="Text Placeholder 18"/>
          <p:cNvSpPr>
            <a:spLocks noGrp="1"/>
          </p:cNvSpPr>
          <p:nvPr>
            <p:ph type="body" sz="quarter" idx="13"/>
          </p:nvPr>
        </p:nvSpPr>
        <p:spPr>
          <a:xfrm>
            <a:off x="368861" y="414050"/>
            <a:ext cx="3272574" cy="792163"/>
          </a:xfrm>
        </p:spPr>
        <p:txBody>
          <a:bodyPr/>
          <a:lstStyle>
            <a:lvl1pPr>
              <a:defRPr sz="1600"/>
            </a:lvl1pPr>
            <a:lvl2pPr>
              <a:defRPr sz="1600"/>
            </a:lvl2pPr>
            <a:lvl3pPr>
              <a:defRPr sz="1600"/>
            </a:lvl3pPr>
            <a:lvl4pPr>
              <a:defRPr sz="1600"/>
            </a:lvl4pPr>
            <a:lvl5pPr>
              <a:defRPr sz="1600"/>
            </a:lvl5pPr>
          </a:lstStyle>
          <a:p>
            <a:pPr lvl="0"/>
            <a:r>
              <a:rPr lang="en-US" smtClean="0"/>
              <a:t>Click to edit Master text styles</a:t>
            </a:r>
          </a:p>
        </p:txBody>
      </p:sp>
      <p:sp>
        <p:nvSpPr>
          <p:cNvPr id="22" name="Text Placeholder 11"/>
          <p:cNvSpPr>
            <a:spLocks noGrp="1"/>
          </p:cNvSpPr>
          <p:nvPr>
            <p:ph type="body" sz="quarter" idx="14"/>
          </p:nvPr>
        </p:nvSpPr>
        <p:spPr>
          <a:xfrm>
            <a:off x="6480000" y="2250000"/>
            <a:ext cx="2376000" cy="3769200"/>
          </a:xfrm>
        </p:spPr>
        <p:txBody>
          <a:bodyPr/>
          <a:lstStyle>
            <a:lvl1pPr marL="0" indent="0">
              <a:spcAft>
                <a:spcPts val="288"/>
              </a:spcAft>
              <a:defRPr sz="1500">
                <a:solidFill>
                  <a:schemeClr val="accent3"/>
                </a:solidFill>
                <a:latin typeface="+mn-lt"/>
                <a:cs typeface="Times New Roman" pitchFamily="18" charset="0"/>
              </a:defRPr>
            </a:lvl1pPr>
            <a:lvl2pPr marL="0" indent="0">
              <a:spcBef>
                <a:spcPts val="0"/>
              </a:spcBef>
              <a:spcAft>
                <a:spcPts val="0"/>
              </a:spcAft>
              <a:buNone/>
              <a:defRPr sz="1200">
                <a:solidFill>
                  <a:schemeClr val="tx1"/>
                </a:solidFill>
              </a:defRPr>
            </a:lvl2pPr>
            <a:lvl3pPr marL="273050" indent="-182563">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a:p>
            <a:pPr lvl="1"/>
            <a:r>
              <a:rPr lang="en-US" smtClean="0"/>
              <a:t>Second level</a:t>
            </a:r>
          </a:p>
        </p:txBody>
      </p:sp>
      <p:cxnSp>
        <p:nvCxnSpPr>
          <p:cNvPr id="29" name="Straight Connector 28"/>
          <p:cNvCxnSpPr/>
          <p:nvPr userDrawn="1"/>
        </p:nvCxnSpPr>
        <p:spPr>
          <a:xfrm>
            <a:off x="3812931" y="2014539"/>
            <a:ext cx="4909038" cy="1587"/>
          </a:xfrm>
          <a:prstGeom prst="line">
            <a:avLst/>
          </a:prstGeom>
          <a:ln w="19050" cap="flat" cmpd="sng" algn="ctr">
            <a:solidFill>
              <a:srgbClr val="00277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userDrawn="1"/>
        </p:nvSpPr>
        <p:spPr>
          <a:xfrm>
            <a:off x="7230933" y="6562906"/>
            <a:ext cx="1860569" cy="123111"/>
          </a:xfrm>
          <a:prstGeom prst="rect">
            <a:avLst/>
          </a:prstGeom>
          <a:noFill/>
        </p:spPr>
        <p:txBody>
          <a:bodyPr wrap="none" lIns="18000" tIns="0" rIns="18000" bIns="0" rtlCol="0">
            <a:spAutoFit/>
          </a:bodyPr>
          <a:lstStyle/>
          <a:p>
            <a:r>
              <a:rPr lang="en-AU" sz="800" dirty="0" smtClean="0">
                <a:solidFill>
                  <a:srgbClr val="002776"/>
                </a:solidFill>
              </a:rPr>
              <a:t>© 2011 Deloitte Global Services Limited</a:t>
            </a:r>
            <a:endParaRPr lang="en-AU" sz="800" dirty="0">
              <a:solidFill>
                <a:srgbClr val="002776"/>
              </a:solidFill>
            </a:endParaRPr>
          </a:p>
        </p:txBody>
      </p:sp>
    </p:spTree>
    <p:extLst>
      <p:ext uri="{BB962C8B-B14F-4D97-AF65-F5344CB8AC3E}">
        <p14:creationId xmlns:p14="http://schemas.microsoft.com/office/powerpoint/2010/main" val="97592803"/>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een Backgroun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5169" y="727200"/>
            <a:ext cx="6830031" cy="796800"/>
          </a:xfrm>
        </p:spPr>
        <p:txBody>
          <a:bodyPr/>
          <a:lstStyle>
            <a:lvl1pPr>
              <a:lnSpc>
                <a:spcPct val="85000"/>
              </a:lnSpc>
              <a:defRPr sz="4800" b="0">
                <a:solidFill>
                  <a:schemeClr val="bg2"/>
                </a:solidFill>
                <a:latin typeface="Times New Roman" pitchFamily="18" charset="0"/>
                <a:cs typeface="Times New Roman" pitchFamily="18" charset="0"/>
              </a:defRPr>
            </a:lvl1pPr>
          </a:lstStyle>
          <a:p>
            <a:r>
              <a:rPr lang="en-US" smtClean="0"/>
              <a:t>Click to edit Master title style</a:t>
            </a:r>
            <a:endParaRPr lang="en-US" dirty="0"/>
          </a:p>
        </p:txBody>
      </p:sp>
      <p:sp>
        <p:nvSpPr>
          <p:cNvPr id="12" name="Text Placeholder 11"/>
          <p:cNvSpPr>
            <a:spLocks noGrp="1"/>
          </p:cNvSpPr>
          <p:nvPr>
            <p:ph type="body" sz="quarter" idx="12"/>
          </p:nvPr>
        </p:nvSpPr>
        <p:spPr>
          <a:xfrm>
            <a:off x="3024555" y="1828800"/>
            <a:ext cx="3072912" cy="3736488"/>
          </a:xfrm>
        </p:spPr>
        <p:txBody>
          <a:bodyPr/>
          <a:lstStyle>
            <a:lvl1pPr marL="0" indent="0">
              <a:spcAft>
                <a:spcPts val="1800"/>
              </a:spcAft>
              <a:defRPr sz="1900">
                <a:solidFill>
                  <a:schemeClr val="bg2"/>
                </a:solidFill>
                <a:latin typeface="Arial" pitchFamily="34" charset="0"/>
                <a:cs typeface="Arial" pitchFamily="34" charset="0"/>
              </a:defRPr>
            </a:lvl1pPr>
            <a:lvl2pPr marL="0" indent="0">
              <a:spcBef>
                <a:spcPts val="600"/>
              </a:spcBef>
              <a:spcAft>
                <a:spcPts val="600"/>
              </a:spcAft>
              <a:buNone/>
              <a:defRPr sz="1900">
                <a:solidFill>
                  <a:schemeClr val="bg2"/>
                </a:solidFill>
                <a:latin typeface="Arial" pitchFamily="34" charset="0"/>
                <a:cs typeface="Arial" pitchFamily="34" charset="0"/>
              </a:defRPr>
            </a:lvl2pPr>
            <a:lvl3pPr marL="273050" indent="-182563">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Tree>
    <p:extLst>
      <p:ext uri="{BB962C8B-B14F-4D97-AF65-F5344CB8AC3E}">
        <p14:creationId xmlns:p14="http://schemas.microsoft.com/office/powerpoint/2010/main" val="751582019"/>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Style 1">
    <p:spTree>
      <p:nvGrpSpPr>
        <p:cNvPr id="1" name=""/>
        <p:cNvGrpSpPr/>
        <p:nvPr/>
      </p:nvGrpSpPr>
      <p:grpSpPr>
        <a:xfrm>
          <a:off x="0" y="0"/>
          <a:ext cx="0" cy="0"/>
          <a:chOff x="0" y="0"/>
          <a:chExt cx="0" cy="0"/>
        </a:xfrm>
      </p:grpSpPr>
      <p:sp>
        <p:nvSpPr>
          <p:cNvPr id="2" name="Title 1"/>
          <p:cNvSpPr>
            <a:spLocks noGrp="1"/>
          </p:cNvSpPr>
          <p:nvPr>
            <p:ph type="title"/>
          </p:nvPr>
        </p:nvSpPr>
        <p:spPr>
          <a:xfrm>
            <a:off x="3821538" y="1228940"/>
            <a:ext cx="4909224" cy="752555"/>
          </a:xfrm>
        </p:spPr>
        <p:txBody>
          <a:bodyPr/>
          <a:lstStyle>
            <a:lvl1pPr algn="l">
              <a:lnSpc>
                <a:spcPct val="85000"/>
              </a:lnSpc>
              <a:defRPr sz="3600" b="0" cap="none" baseline="0">
                <a:solidFill>
                  <a:schemeClr val="tx2"/>
                </a:solidFill>
                <a:latin typeface="Times New Roman" pitchFamily="18" charset="0"/>
                <a:cs typeface="Times New Roman" pitchFamily="18"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3821538" y="2201950"/>
            <a:ext cx="4905397" cy="846345"/>
          </a:xfrm>
        </p:spPr>
        <p:txBody>
          <a:bodyPr anchor="t" anchorCtr="0"/>
          <a:lstStyle>
            <a:lvl1pPr marL="0" indent="0">
              <a:buNone/>
              <a:defRPr sz="2400">
                <a:solidFill>
                  <a:schemeClr val="accent3"/>
                </a:solidFill>
                <a:latin typeface="Times New Roman" pitchFamily="18" charset="0"/>
                <a:cs typeface="Times New Roman" pitchFamily="18" charset="0"/>
              </a:defRPr>
            </a:lvl1pPr>
            <a:lvl2pPr marL="429768" indent="0">
              <a:buNone/>
              <a:defRPr sz="1700"/>
            </a:lvl2pPr>
            <a:lvl3pPr marL="859536" indent="0">
              <a:buNone/>
              <a:defRPr sz="1500"/>
            </a:lvl3pPr>
            <a:lvl4pPr marL="1289304" indent="0">
              <a:buNone/>
              <a:defRPr sz="1300"/>
            </a:lvl4pPr>
            <a:lvl5pPr marL="1719072" indent="0">
              <a:buNone/>
              <a:defRPr sz="1300"/>
            </a:lvl5pPr>
            <a:lvl6pPr marL="2148840" indent="0">
              <a:buNone/>
              <a:defRPr sz="1300"/>
            </a:lvl6pPr>
            <a:lvl7pPr marL="2578608" indent="0">
              <a:buNone/>
              <a:defRPr sz="1300"/>
            </a:lvl7pPr>
            <a:lvl8pPr marL="3008376" indent="0">
              <a:buNone/>
              <a:defRPr sz="1300"/>
            </a:lvl8pPr>
            <a:lvl9pPr marL="3438144" indent="0">
              <a:buNone/>
              <a:defRPr sz="1300"/>
            </a:lvl9pPr>
          </a:lstStyle>
          <a:p>
            <a:pPr lvl="0"/>
            <a:r>
              <a:rPr lang="en-US" smtClean="0"/>
              <a:t>Click to edit Master text styles</a:t>
            </a:r>
          </a:p>
        </p:txBody>
      </p:sp>
      <p:cxnSp>
        <p:nvCxnSpPr>
          <p:cNvPr id="7" name="Straight Connector 6"/>
          <p:cNvCxnSpPr/>
          <p:nvPr userDrawn="1"/>
        </p:nvCxnSpPr>
        <p:spPr>
          <a:xfrm>
            <a:off x="3821538" y="2016000"/>
            <a:ext cx="491815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70664"/>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Divider Style 2">
    <p:spTree>
      <p:nvGrpSpPr>
        <p:cNvPr id="1" name=""/>
        <p:cNvGrpSpPr/>
        <p:nvPr/>
      </p:nvGrpSpPr>
      <p:grpSpPr>
        <a:xfrm>
          <a:off x="0" y="0"/>
          <a:ext cx="0" cy="0"/>
          <a:chOff x="0" y="0"/>
          <a:chExt cx="0" cy="0"/>
        </a:xfrm>
      </p:grpSpPr>
      <p:sp>
        <p:nvSpPr>
          <p:cNvPr id="2" name="Title 1"/>
          <p:cNvSpPr>
            <a:spLocks noGrp="1"/>
          </p:cNvSpPr>
          <p:nvPr>
            <p:ph type="title"/>
          </p:nvPr>
        </p:nvSpPr>
        <p:spPr>
          <a:xfrm>
            <a:off x="564929" y="1228940"/>
            <a:ext cx="4288431" cy="752555"/>
          </a:xfrm>
        </p:spPr>
        <p:txBody>
          <a:bodyPr/>
          <a:lstStyle>
            <a:lvl1pPr algn="l">
              <a:lnSpc>
                <a:spcPct val="85000"/>
              </a:lnSpc>
              <a:defRPr sz="3600" b="0" cap="none" baseline="0">
                <a:solidFill>
                  <a:schemeClr val="tx2"/>
                </a:solidFill>
                <a:latin typeface="Times New Roman" pitchFamily="18" charset="0"/>
                <a:cs typeface="Times New Roman" pitchFamily="18"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564926" y="2201950"/>
            <a:ext cx="4285088" cy="846345"/>
          </a:xfrm>
        </p:spPr>
        <p:txBody>
          <a:bodyPr anchor="t" anchorCtr="0"/>
          <a:lstStyle>
            <a:lvl1pPr marL="0" indent="0">
              <a:buNone/>
              <a:defRPr sz="2400">
                <a:solidFill>
                  <a:schemeClr val="accent2"/>
                </a:solidFill>
                <a:latin typeface="Times New Roman" pitchFamily="18" charset="0"/>
                <a:cs typeface="Times New Roman" pitchFamily="18" charset="0"/>
              </a:defRPr>
            </a:lvl1pPr>
            <a:lvl2pPr marL="429768" indent="0">
              <a:buNone/>
              <a:defRPr sz="1700"/>
            </a:lvl2pPr>
            <a:lvl3pPr marL="859536" indent="0">
              <a:buNone/>
              <a:defRPr sz="1500"/>
            </a:lvl3pPr>
            <a:lvl4pPr marL="1289304" indent="0">
              <a:buNone/>
              <a:defRPr sz="1300"/>
            </a:lvl4pPr>
            <a:lvl5pPr marL="1719072" indent="0">
              <a:buNone/>
              <a:defRPr sz="1300"/>
            </a:lvl5pPr>
            <a:lvl6pPr marL="2148840" indent="0">
              <a:buNone/>
              <a:defRPr sz="1300"/>
            </a:lvl6pPr>
            <a:lvl7pPr marL="2578608" indent="0">
              <a:buNone/>
              <a:defRPr sz="1300"/>
            </a:lvl7pPr>
            <a:lvl8pPr marL="3008376" indent="0">
              <a:buNone/>
              <a:defRPr sz="1300"/>
            </a:lvl8pPr>
            <a:lvl9pPr marL="3438144" indent="0">
              <a:buNone/>
              <a:defRPr sz="1300"/>
            </a:lvl9pPr>
          </a:lstStyle>
          <a:p>
            <a:pPr lvl="0"/>
            <a:r>
              <a:rPr lang="en-US" smtClean="0"/>
              <a:t>Click to edit Master text styles</a:t>
            </a:r>
          </a:p>
        </p:txBody>
      </p:sp>
      <p:cxnSp>
        <p:nvCxnSpPr>
          <p:cNvPr id="7" name="Straight Connector 6"/>
          <p:cNvCxnSpPr/>
          <p:nvPr userDrawn="1"/>
        </p:nvCxnSpPr>
        <p:spPr>
          <a:xfrm>
            <a:off x="564923" y="2016000"/>
            <a:ext cx="432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767785"/>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Logo only">
    <p:spTree>
      <p:nvGrpSpPr>
        <p:cNvPr id="1" name=""/>
        <p:cNvGrpSpPr/>
        <p:nvPr/>
      </p:nvGrpSpPr>
      <p:grpSpPr>
        <a:xfrm>
          <a:off x="0" y="0"/>
          <a:ext cx="0" cy="0"/>
          <a:chOff x="0" y="0"/>
          <a:chExt cx="0" cy="0"/>
        </a:xfrm>
      </p:grpSpPr>
      <p:pic>
        <p:nvPicPr>
          <p:cNvPr id="4" name="Picture 5" descr="DEL_PRI_RGB"/>
          <p:cNvPicPr>
            <a:picLocks noChangeArrowheads="1"/>
          </p:cNvPicPr>
          <p:nvPr userDrawn="1"/>
        </p:nvPicPr>
        <p:blipFill>
          <a:blip r:embed="rId2" cstate="screen"/>
          <a:srcRect/>
          <a:stretch>
            <a:fillRect/>
          </a:stretch>
        </p:blipFill>
        <p:spPr bwMode="auto">
          <a:xfrm>
            <a:off x="422031" y="287338"/>
            <a:ext cx="2035420" cy="533400"/>
          </a:xfrm>
          <a:prstGeom prst="rect">
            <a:avLst/>
          </a:prstGeom>
          <a:noFill/>
          <a:ln w="9525">
            <a:noFill/>
            <a:miter lim="800000"/>
            <a:headEnd/>
            <a:tailEnd/>
          </a:ln>
        </p:spPr>
      </p:pic>
    </p:spTree>
    <p:extLst>
      <p:ext uri="{BB962C8B-B14F-4D97-AF65-F5344CB8AC3E}">
        <p14:creationId xmlns:p14="http://schemas.microsoft.com/office/powerpoint/2010/main" val="314271562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art Opener">
    <p:spTree>
      <p:nvGrpSpPr>
        <p:cNvPr id="1" name=""/>
        <p:cNvGrpSpPr/>
        <p:nvPr/>
      </p:nvGrpSpPr>
      <p:grpSpPr>
        <a:xfrm>
          <a:off x="0" y="0"/>
          <a:ext cx="0" cy="0"/>
          <a:chOff x="0" y="0"/>
          <a:chExt cx="0" cy="0"/>
        </a:xfrm>
      </p:grpSpPr>
      <p:sp>
        <p:nvSpPr>
          <p:cNvPr id="3" name="Text Box 2"/>
          <p:cNvSpPr txBox="1">
            <a:spLocks noChangeArrowheads="1"/>
          </p:cNvSpPr>
          <p:nvPr userDrawn="1"/>
        </p:nvSpPr>
        <p:spPr bwMode="gray">
          <a:xfrm>
            <a:off x="1741488" y="2365375"/>
            <a:ext cx="5634037" cy="2487613"/>
          </a:xfrm>
          <a:prstGeom prst="rect">
            <a:avLst/>
          </a:prstGeom>
          <a:noFill/>
          <a:ln w="19050" algn="ctr">
            <a:noFill/>
            <a:miter lim="800000"/>
            <a:headEnd/>
            <a:tailEnd/>
          </a:ln>
        </p:spPr>
        <p:txBody>
          <a:bodyPr lIns="0" tIns="73152" rIns="0" bIns="73152"/>
          <a:lstStyle/>
          <a:p>
            <a:pPr>
              <a:lnSpc>
                <a:spcPct val="106000"/>
              </a:lnSpc>
              <a:spcBef>
                <a:spcPct val="80000"/>
              </a:spcBef>
              <a:buClr>
                <a:schemeClr val="tx1"/>
              </a:buClr>
              <a:buSzPct val="80000"/>
              <a:buFont typeface="Wingdings" pitchFamily="2" charset="2"/>
              <a:buNone/>
              <a:defRPr/>
            </a:pPr>
            <a:endParaRPr lang="en-US" b="1" dirty="0">
              <a:cs typeface="+mn-cs"/>
            </a:endParaRPr>
          </a:p>
        </p:txBody>
      </p:sp>
      <p:sp>
        <p:nvSpPr>
          <p:cNvPr id="4" name="Rectangle 3"/>
          <p:cNvSpPr>
            <a:spLocks noChangeArrowheads="1"/>
          </p:cNvSpPr>
          <p:nvPr/>
        </p:nvSpPr>
        <p:spPr bwMode="gray">
          <a:xfrm>
            <a:off x="2478088" y="2136775"/>
            <a:ext cx="4167187" cy="228600"/>
          </a:xfrm>
          <a:prstGeom prst="rect">
            <a:avLst/>
          </a:prstGeom>
          <a:solidFill>
            <a:schemeClr val="bg1"/>
          </a:solidFill>
          <a:ln w="12700" cap="rnd" algn="ctr">
            <a:noFill/>
            <a:miter lim="800000"/>
            <a:headEnd/>
            <a:tailEnd/>
          </a:ln>
        </p:spPr>
        <p:txBody>
          <a:bodyPr wrap="none" lIns="72000" tIns="0" rIns="72000" bIns="0" anchor="b" anchorCtr="1"/>
          <a:lstStyle/>
          <a:p>
            <a:pPr algn="ctr" eaLnBrk="0" hangingPunct="0">
              <a:lnSpc>
                <a:spcPct val="106000"/>
              </a:lnSpc>
              <a:defRPr/>
            </a:pPr>
            <a:endParaRPr lang="en-US" sz="1400" b="1" dirty="0">
              <a:cs typeface="+mn-cs"/>
            </a:endParaRPr>
          </a:p>
        </p:txBody>
      </p:sp>
      <p:sp>
        <p:nvSpPr>
          <p:cNvPr id="5" name="Text Placeholder 7"/>
          <p:cNvSpPr>
            <a:spLocks noGrp="1"/>
          </p:cNvSpPr>
          <p:nvPr>
            <p:ph type="body" sz="quarter" idx="10"/>
          </p:nvPr>
        </p:nvSpPr>
        <p:spPr>
          <a:xfrm>
            <a:off x="2889504" y="3081528"/>
            <a:ext cx="3346704" cy="256032"/>
          </a:xfrm>
          <a:solidFill>
            <a:schemeClr val="bg1"/>
          </a:solidFill>
        </p:spPr>
        <p:txBody>
          <a:bodyPr lIns="73152" rIns="73152" anchor="ctr" anchorCtr="1"/>
          <a:lstStyle>
            <a:lvl1pPr>
              <a:buNone/>
              <a:defRPr sz="1600" b="1"/>
            </a:lvl1pPr>
          </a:lstStyle>
          <a:p>
            <a:pPr lvl="0"/>
            <a:r>
              <a:rPr lang="en-US" smtClean="0"/>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65539" y="1148369"/>
            <a:ext cx="4141278" cy="5219474"/>
          </a:xfrm>
        </p:spPr>
        <p:txBody>
          <a:bodyPr/>
          <a:lstStyle>
            <a:lvl1pPr marL="0" indent="0">
              <a:defRPr sz="2100"/>
            </a:lvl1pPr>
            <a:lvl2pPr>
              <a:defRPr sz="2100"/>
            </a:lvl2pPr>
            <a:lvl3pPr>
              <a:defRPr sz="2100"/>
            </a:lvl3pPr>
            <a:lvl4pPr>
              <a:defRPr sz="2100"/>
            </a:lvl4pPr>
            <a:lvl5pPr>
              <a:defRPr sz="21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85273" y="1148369"/>
            <a:ext cx="4142720" cy="5219474"/>
          </a:xfrm>
        </p:spPr>
        <p:txBody>
          <a:bodyPr/>
          <a:lstStyle>
            <a:lvl1pPr marL="0" indent="0">
              <a:defRPr sz="2100"/>
            </a:lvl1pPr>
            <a:lvl2pPr>
              <a:defRPr sz="2100"/>
            </a:lvl2pPr>
            <a:lvl3pPr>
              <a:defRPr sz="2100"/>
            </a:lvl3pPr>
            <a:lvl4pPr>
              <a:defRPr sz="2100"/>
            </a:lvl4pPr>
            <a:lvl5pPr>
              <a:defRPr sz="21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9"/>
          <p:cNvSpPr>
            <a:spLocks noGrp="1"/>
          </p:cNvSpPr>
          <p:nvPr>
            <p:ph type="sldNum" sz="quarter" idx="10"/>
          </p:nvPr>
        </p:nvSpPr>
        <p:spPr/>
        <p:txBody>
          <a:bodyPr/>
          <a:lstStyle>
            <a:lvl1pPr>
              <a:defRPr/>
            </a:lvl1pPr>
          </a:lstStyle>
          <a:p>
            <a:fld id="{0FC99E17-6489-4798-B5D5-09FDAC3C711A}" type="slidenum">
              <a:rPr lang="en-US">
                <a:solidFill>
                  <a:srgbClr val="002776"/>
                </a:solidFill>
              </a:rPr>
              <a:pPr/>
              <a:t>‹#›</a:t>
            </a:fld>
            <a:endParaRPr lang="en-US" dirty="0">
              <a:solidFill>
                <a:srgbClr val="002776"/>
              </a:solidFill>
            </a:endParaRPr>
          </a:p>
        </p:txBody>
      </p:sp>
      <p:sp>
        <p:nvSpPr>
          <p:cNvPr id="6" name="Footer Placeholder 10"/>
          <p:cNvSpPr>
            <a:spLocks noGrp="1"/>
          </p:cNvSpPr>
          <p:nvPr>
            <p:ph type="ftr" sz="quarter" idx="11"/>
          </p:nvPr>
        </p:nvSpPr>
        <p:spPr>
          <a:xfrm>
            <a:off x="2027224" y="6552295"/>
            <a:ext cx="4317023" cy="142875"/>
          </a:xfrm>
          <a:prstGeom prst="rect">
            <a:avLst/>
          </a:prstGeom>
        </p:spPr>
        <p:txBody>
          <a:bodyPr/>
          <a:lstStyle>
            <a:lvl1pPr>
              <a:defRPr/>
            </a:lvl1pPr>
          </a:lstStyle>
          <a:p>
            <a:pPr algn="ctr">
              <a:spcBef>
                <a:spcPct val="20000"/>
              </a:spcBef>
            </a:pPr>
            <a:r>
              <a:rPr lang="en-US" b="1" dirty="0" smtClean="0">
                <a:solidFill>
                  <a:srgbClr val="002776"/>
                </a:solidFill>
                <a:latin typeface="Arial" pitchFamily="34" charset="0"/>
                <a:cs typeface="Arial" pitchFamily="34" charset="0"/>
              </a:rPr>
              <a:t>Footer</a:t>
            </a:r>
            <a:endParaRPr lang="en-US" b="1" dirty="0">
              <a:solidFill>
                <a:srgbClr val="002776"/>
              </a:solidFill>
              <a:latin typeface="Arial" pitchFamily="34" charset="0"/>
              <a:cs typeface="Arial" pitchFamily="34" charset="0"/>
            </a:endParaRPr>
          </a:p>
        </p:txBody>
      </p:sp>
      <p:sp>
        <p:nvSpPr>
          <p:cNvPr id="7" name="Date Placeholder 3"/>
          <p:cNvSpPr>
            <a:spLocks noGrp="1"/>
          </p:cNvSpPr>
          <p:nvPr>
            <p:ph type="dt" sz="half" idx="12"/>
          </p:nvPr>
        </p:nvSpPr>
        <p:spPr>
          <a:xfrm>
            <a:off x="598159" y="6553201"/>
            <a:ext cx="996923" cy="145774"/>
          </a:xfrm>
          <a:prstGeom prst="rect">
            <a:avLst/>
          </a:prstGeom>
        </p:spPr>
        <p:txBody>
          <a:bodyPr vert="horz" lIns="0" tIns="0" rIns="0" bIns="0" rtlCol="0" anchor="t" anchorCtr="0"/>
          <a:lstStyle>
            <a:lvl1pPr algn="l">
              <a:defRPr sz="900">
                <a:solidFill>
                  <a:schemeClr val="tx2"/>
                </a:solidFill>
              </a:defRPr>
            </a:lvl1pPr>
          </a:lstStyle>
          <a:p>
            <a:pPr>
              <a:spcBef>
                <a:spcPct val="20000"/>
              </a:spcBef>
            </a:pPr>
            <a:fld id="{7358EA18-AB09-5C4D-93F5-656185CF732B}" type="datetime1">
              <a:rPr lang="en-US" b="1" smtClean="0">
                <a:solidFill>
                  <a:srgbClr val="002776"/>
                </a:solidFill>
                <a:latin typeface="Arial" pitchFamily="34" charset="0"/>
                <a:cs typeface="Arial" pitchFamily="34" charset="0"/>
              </a:rPr>
              <a:pPr>
                <a:spcBef>
                  <a:spcPct val="20000"/>
                </a:spcBef>
              </a:pPr>
              <a:t>2/1/2017</a:t>
            </a:fld>
            <a:endParaRPr lang="en-AU" b="1" dirty="0">
              <a:solidFill>
                <a:srgbClr val="002776"/>
              </a:solidFill>
              <a:latin typeface="Arial" pitchFamily="34" charset="0"/>
              <a:cs typeface="Arial" pitchFamily="34" charset="0"/>
            </a:endParaRPr>
          </a:p>
        </p:txBody>
      </p:sp>
      <p:sp>
        <p:nvSpPr>
          <p:cNvPr id="9" name="TextBox 8"/>
          <p:cNvSpPr txBox="1"/>
          <p:nvPr userDrawn="1"/>
        </p:nvSpPr>
        <p:spPr>
          <a:xfrm>
            <a:off x="7230933" y="6562906"/>
            <a:ext cx="1860569" cy="123111"/>
          </a:xfrm>
          <a:prstGeom prst="rect">
            <a:avLst/>
          </a:prstGeom>
          <a:noFill/>
        </p:spPr>
        <p:txBody>
          <a:bodyPr wrap="none" lIns="18000" tIns="0" rIns="18000" bIns="0" rtlCol="0">
            <a:spAutoFit/>
          </a:bodyPr>
          <a:lstStyle/>
          <a:p>
            <a:r>
              <a:rPr lang="en-AU" sz="800" dirty="0" smtClean="0">
                <a:solidFill>
                  <a:srgbClr val="002776"/>
                </a:solidFill>
              </a:rPr>
              <a:t>© 2011 Deloitte Global Services Limited</a:t>
            </a:r>
            <a:endParaRPr lang="en-AU" sz="800" dirty="0">
              <a:solidFill>
                <a:srgbClr val="002776"/>
              </a:solidFill>
            </a:endParaRPr>
          </a:p>
        </p:txBody>
      </p:sp>
    </p:spTree>
    <p:extLst>
      <p:ext uri="{BB962C8B-B14F-4D97-AF65-F5344CB8AC3E}">
        <p14:creationId xmlns:p14="http://schemas.microsoft.com/office/powerpoint/2010/main" val="3795782683"/>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Text Placeholder 12"/>
          <p:cNvSpPr>
            <a:spLocks noGrp="1"/>
          </p:cNvSpPr>
          <p:nvPr>
            <p:ph type="body" sz="quarter" idx="13"/>
          </p:nvPr>
        </p:nvSpPr>
        <p:spPr>
          <a:xfrm>
            <a:off x="4642485" y="2186616"/>
            <a:ext cx="4045991" cy="39060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11" name="Chart Placeholder 10"/>
          <p:cNvSpPr>
            <a:spLocks noGrp="1"/>
          </p:cNvSpPr>
          <p:nvPr>
            <p:ph type="chart" sz="quarter" idx="12"/>
          </p:nvPr>
        </p:nvSpPr>
        <p:spPr>
          <a:xfrm>
            <a:off x="351692" y="2209800"/>
            <a:ext cx="4079631" cy="3962400"/>
          </a:xfrm>
        </p:spPr>
        <p:txBody>
          <a:bodyPr/>
          <a:lstStyle/>
          <a:p>
            <a:r>
              <a:rPr lang="en-US" dirty="0" smtClean="0"/>
              <a:t>Click icon to add chart</a:t>
            </a:r>
            <a:endParaRPr lang="en-AU" dirty="0"/>
          </a:p>
        </p:txBody>
      </p:sp>
      <p:sp>
        <p:nvSpPr>
          <p:cNvPr id="3" name="Text Placeholder 2"/>
          <p:cNvSpPr>
            <a:spLocks noGrp="1"/>
          </p:cNvSpPr>
          <p:nvPr>
            <p:ph type="body" idx="1"/>
          </p:nvPr>
        </p:nvSpPr>
        <p:spPr>
          <a:xfrm>
            <a:off x="365538" y="1534892"/>
            <a:ext cx="4040271" cy="640006"/>
          </a:xfrm>
        </p:spPr>
        <p:txBody>
          <a:bodyPr anchor="t" anchorCtr="0"/>
          <a:lstStyle>
            <a:lvl1pPr marL="0" indent="0">
              <a:buNone/>
              <a:defRPr sz="2300" b="1">
                <a:solidFill>
                  <a:schemeClr val="tx2"/>
                </a:solidFill>
              </a:defRPr>
            </a:lvl1pPr>
            <a:lvl2pPr marL="429768" indent="0">
              <a:buNone/>
              <a:defRPr sz="1900" b="1"/>
            </a:lvl2pPr>
            <a:lvl3pPr marL="859536" indent="0">
              <a:buNone/>
              <a:defRPr sz="1700" b="1"/>
            </a:lvl3pPr>
            <a:lvl4pPr marL="1289304" indent="0">
              <a:buNone/>
              <a:defRPr sz="1500" b="1"/>
            </a:lvl4pPr>
            <a:lvl5pPr marL="1719072" indent="0">
              <a:buNone/>
              <a:defRPr sz="1500" b="1"/>
            </a:lvl5pPr>
            <a:lvl6pPr marL="2148840" indent="0">
              <a:buNone/>
              <a:defRPr sz="1500" b="1"/>
            </a:lvl6pPr>
            <a:lvl7pPr marL="2578608" indent="0">
              <a:buNone/>
              <a:defRPr sz="1500" b="1"/>
            </a:lvl7pPr>
            <a:lvl8pPr marL="3008376" indent="0">
              <a:buNone/>
              <a:defRPr sz="1500" b="1"/>
            </a:lvl8pPr>
            <a:lvl9pPr marL="3438144" indent="0">
              <a:buNone/>
              <a:defRPr sz="1500" b="1"/>
            </a:lvl9pPr>
          </a:lstStyle>
          <a:p>
            <a:pPr lvl="0"/>
            <a:r>
              <a:rPr lang="en-US" smtClean="0"/>
              <a:t>Click to edit Master text styles</a:t>
            </a:r>
          </a:p>
        </p:txBody>
      </p:sp>
      <p:sp>
        <p:nvSpPr>
          <p:cNvPr id="5" name="Text Placeholder 4"/>
          <p:cNvSpPr>
            <a:spLocks noGrp="1"/>
          </p:cNvSpPr>
          <p:nvPr>
            <p:ph type="body" sz="quarter" idx="3"/>
          </p:nvPr>
        </p:nvSpPr>
        <p:spPr>
          <a:xfrm>
            <a:off x="4644870" y="1534892"/>
            <a:ext cx="4041714" cy="640006"/>
          </a:xfrm>
        </p:spPr>
        <p:txBody>
          <a:bodyPr anchor="t" anchorCtr="0"/>
          <a:lstStyle>
            <a:lvl1pPr marL="0" indent="0">
              <a:buNone/>
              <a:defRPr sz="2300" b="1">
                <a:solidFill>
                  <a:schemeClr val="tx2"/>
                </a:solidFill>
              </a:defRPr>
            </a:lvl1pPr>
            <a:lvl2pPr marL="429768" indent="0">
              <a:buNone/>
              <a:defRPr sz="1900" b="1"/>
            </a:lvl2pPr>
            <a:lvl3pPr marL="859536" indent="0">
              <a:buNone/>
              <a:defRPr sz="1700" b="1"/>
            </a:lvl3pPr>
            <a:lvl4pPr marL="1289304" indent="0">
              <a:buNone/>
              <a:defRPr sz="1500" b="1"/>
            </a:lvl4pPr>
            <a:lvl5pPr marL="1719072" indent="0">
              <a:buNone/>
              <a:defRPr sz="1500" b="1"/>
            </a:lvl5pPr>
            <a:lvl6pPr marL="2148840" indent="0">
              <a:buNone/>
              <a:defRPr sz="1500" b="1"/>
            </a:lvl6pPr>
            <a:lvl7pPr marL="2578608" indent="0">
              <a:buNone/>
              <a:defRPr sz="1500" b="1"/>
            </a:lvl7pPr>
            <a:lvl8pPr marL="3008376" indent="0">
              <a:buNone/>
              <a:defRPr sz="1500" b="1"/>
            </a:lvl8pPr>
            <a:lvl9pPr marL="3438144" indent="0">
              <a:buNone/>
              <a:defRPr sz="1500" b="1"/>
            </a:lvl9pPr>
          </a:lstStyle>
          <a:p>
            <a:pPr lvl="0"/>
            <a:r>
              <a:rPr lang="en-US" smtClean="0"/>
              <a:t>Click to edit Master text styles</a:t>
            </a:r>
          </a:p>
        </p:txBody>
      </p:sp>
      <p:sp>
        <p:nvSpPr>
          <p:cNvPr id="7" name="Slide Number Placeholder 9"/>
          <p:cNvSpPr>
            <a:spLocks noGrp="1"/>
          </p:cNvSpPr>
          <p:nvPr>
            <p:ph type="sldNum" sz="quarter" idx="10"/>
          </p:nvPr>
        </p:nvSpPr>
        <p:spPr/>
        <p:txBody>
          <a:bodyPr/>
          <a:lstStyle>
            <a:lvl1pPr>
              <a:defRPr/>
            </a:lvl1pPr>
          </a:lstStyle>
          <a:p>
            <a:fld id="{5CCBDEF8-AD70-4691-B62A-B1D34DA18D72}" type="slidenum">
              <a:rPr lang="en-US">
                <a:solidFill>
                  <a:srgbClr val="002776"/>
                </a:solidFill>
              </a:rPr>
              <a:pPr/>
              <a:t>‹#›</a:t>
            </a:fld>
            <a:endParaRPr lang="en-US" dirty="0">
              <a:solidFill>
                <a:srgbClr val="002776"/>
              </a:solidFill>
            </a:endParaRPr>
          </a:p>
        </p:txBody>
      </p:sp>
      <p:sp>
        <p:nvSpPr>
          <p:cNvPr id="8" name="Footer Placeholder 10"/>
          <p:cNvSpPr>
            <a:spLocks noGrp="1"/>
          </p:cNvSpPr>
          <p:nvPr>
            <p:ph type="ftr" sz="quarter" idx="11"/>
          </p:nvPr>
        </p:nvSpPr>
        <p:spPr>
          <a:xfrm>
            <a:off x="2027224" y="6552295"/>
            <a:ext cx="4317023" cy="142875"/>
          </a:xfrm>
          <a:prstGeom prst="rect">
            <a:avLst/>
          </a:prstGeom>
        </p:spPr>
        <p:txBody>
          <a:bodyPr/>
          <a:lstStyle>
            <a:lvl1pPr>
              <a:defRPr/>
            </a:lvl1pPr>
          </a:lstStyle>
          <a:p>
            <a:pPr algn="ctr">
              <a:spcBef>
                <a:spcPct val="20000"/>
              </a:spcBef>
            </a:pPr>
            <a:r>
              <a:rPr lang="en-US" b="1" dirty="0" smtClean="0">
                <a:solidFill>
                  <a:srgbClr val="002776"/>
                </a:solidFill>
                <a:latin typeface="Arial" pitchFamily="34" charset="0"/>
                <a:cs typeface="Arial" pitchFamily="34" charset="0"/>
              </a:rPr>
              <a:t>Footer</a:t>
            </a:r>
            <a:endParaRPr lang="en-US" b="1" dirty="0">
              <a:solidFill>
                <a:srgbClr val="002776"/>
              </a:solidFill>
              <a:latin typeface="Arial" pitchFamily="34" charset="0"/>
              <a:cs typeface="Arial" pitchFamily="34" charset="0"/>
            </a:endParaRPr>
          </a:p>
        </p:txBody>
      </p:sp>
      <p:sp>
        <p:nvSpPr>
          <p:cNvPr id="9" name="Title 1"/>
          <p:cNvSpPr>
            <a:spLocks noGrp="1"/>
          </p:cNvSpPr>
          <p:nvPr>
            <p:ph type="title"/>
          </p:nvPr>
        </p:nvSpPr>
        <p:spPr>
          <a:xfrm>
            <a:off x="365538" y="432000"/>
            <a:ext cx="8356431" cy="334962"/>
          </a:xfrm>
        </p:spPr>
        <p:txBody>
          <a:bodyPr/>
          <a:lstStyle/>
          <a:p>
            <a:r>
              <a:rPr lang="en-US" smtClean="0"/>
              <a:t>Click to edit Master title style</a:t>
            </a:r>
            <a:endParaRPr lang="en-US" dirty="0"/>
          </a:p>
        </p:txBody>
      </p:sp>
      <p:sp>
        <p:nvSpPr>
          <p:cNvPr id="14" name="Date Placeholder 3"/>
          <p:cNvSpPr>
            <a:spLocks noGrp="1"/>
          </p:cNvSpPr>
          <p:nvPr>
            <p:ph type="dt" sz="half" idx="2"/>
          </p:nvPr>
        </p:nvSpPr>
        <p:spPr>
          <a:xfrm>
            <a:off x="598159" y="6553201"/>
            <a:ext cx="996923" cy="145774"/>
          </a:xfrm>
          <a:prstGeom prst="rect">
            <a:avLst/>
          </a:prstGeom>
        </p:spPr>
        <p:txBody>
          <a:bodyPr vert="horz" lIns="0" tIns="0" rIns="0" bIns="0" rtlCol="0" anchor="t" anchorCtr="0"/>
          <a:lstStyle>
            <a:lvl1pPr algn="l">
              <a:defRPr sz="900">
                <a:solidFill>
                  <a:schemeClr val="tx2"/>
                </a:solidFill>
              </a:defRPr>
            </a:lvl1pPr>
          </a:lstStyle>
          <a:p>
            <a:pPr>
              <a:spcBef>
                <a:spcPct val="20000"/>
              </a:spcBef>
            </a:pPr>
            <a:fld id="{CF3C766C-1562-DD45-8CD0-688CDCF04250}" type="datetime1">
              <a:rPr lang="en-US" b="1" smtClean="0">
                <a:solidFill>
                  <a:srgbClr val="002776"/>
                </a:solidFill>
                <a:latin typeface="Arial" pitchFamily="34" charset="0"/>
                <a:cs typeface="Arial" pitchFamily="34" charset="0"/>
              </a:rPr>
              <a:pPr>
                <a:spcBef>
                  <a:spcPct val="20000"/>
                </a:spcBef>
              </a:pPr>
              <a:t>2/1/2017</a:t>
            </a:fld>
            <a:endParaRPr lang="en-AU" b="1" dirty="0">
              <a:solidFill>
                <a:srgbClr val="002776"/>
              </a:solidFill>
              <a:latin typeface="Arial" pitchFamily="34" charset="0"/>
              <a:cs typeface="Arial" pitchFamily="34" charset="0"/>
            </a:endParaRPr>
          </a:p>
        </p:txBody>
      </p:sp>
      <p:sp>
        <p:nvSpPr>
          <p:cNvPr id="12" name="TextBox 11"/>
          <p:cNvSpPr txBox="1"/>
          <p:nvPr userDrawn="1"/>
        </p:nvSpPr>
        <p:spPr>
          <a:xfrm>
            <a:off x="7230933" y="6562906"/>
            <a:ext cx="1860569" cy="123111"/>
          </a:xfrm>
          <a:prstGeom prst="rect">
            <a:avLst/>
          </a:prstGeom>
          <a:noFill/>
        </p:spPr>
        <p:txBody>
          <a:bodyPr wrap="none" lIns="18000" tIns="0" rIns="18000" bIns="0" rtlCol="0">
            <a:spAutoFit/>
          </a:bodyPr>
          <a:lstStyle/>
          <a:p>
            <a:r>
              <a:rPr lang="en-AU" sz="800" dirty="0" smtClean="0">
                <a:solidFill>
                  <a:srgbClr val="002776"/>
                </a:solidFill>
              </a:rPr>
              <a:t>© 2011 Deloitte Global Services Limited</a:t>
            </a:r>
            <a:endParaRPr lang="en-AU" sz="800" dirty="0">
              <a:solidFill>
                <a:srgbClr val="002776"/>
              </a:solidFill>
            </a:endParaRPr>
          </a:p>
        </p:txBody>
      </p:sp>
    </p:spTree>
    <p:extLst>
      <p:ext uri="{BB962C8B-B14F-4D97-AF65-F5344CB8AC3E}">
        <p14:creationId xmlns:p14="http://schemas.microsoft.com/office/powerpoint/2010/main" val="652490089"/>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Divider 2">
    <p:bg>
      <p:bgPr>
        <a:solidFill>
          <a:schemeClr val="accent2"/>
        </a:solidFill>
        <a:effectLst/>
      </p:bgPr>
    </p:bg>
    <p:spTree>
      <p:nvGrpSpPr>
        <p:cNvPr id="1" name=""/>
        <p:cNvGrpSpPr/>
        <p:nvPr/>
      </p:nvGrpSpPr>
      <p:grpSpPr>
        <a:xfrm>
          <a:off x="0" y="0"/>
          <a:ext cx="0" cy="0"/>
          <a:chOff x="0" y="0"/>
          <a:chExt cx="0" cy="0"/>
        </a:xfrm>
      </p:grpSpPr>
      <p:sp>
        <p:nvSpPr>
          <p:cNvPr id="4" name="Slide Number Placeholder 9"/>
          <p:cNvSpPr>
            <a:spLocks/>
          </p:cNvSpPr>
          <p:nvPr userDrawn="1"/>
        </p:nvSpPr>
        <p:spPr bwMode="gray">
          <a:xfrm>
            <a:off x="414341" y="6640717"/>
            <a:ext cx="268287" cy="138499"/>
          </a:xfrm>
          <a:prstGeom prst="rect">
            <a:avLst/>
          </a:prstGeom>
          <a:noFill/>
          <a:ln w="9525">
            <a:noFill/>
            <a:miter lim="800000"/>
            <a:headEnd/>
            <a:tailEnd/>
          </a:ln>
        </p:spPr>
        <p:txBody>
          <a:bodyPr lIns="0" tIns="0" rIns="0" bIns="0" anchor="b">
            <a:spAutoFit/>
          </a:bodyPr>
          <a:lstStyle/>
          <a:p>
            <a:fld id="{86C77FDF-45C5-4665-AAEE-45520AE6BEA9}" type="slidenum">
              <a:rPr lang="en-US" sz="900" b="1">
                <a:solidFill>
                  <a:srgbClr val="FFFFFF"/>
                </a:solidFill>
                <a:latin typeface="Arial" pitchFamily="34" charset="0"/>
                <a:cs typeface="Arial" pitchFamily="34" charset="0"/>
              </a:rPr>
              <a:pPr/>
              <a:t>‹#›</a:t>
            </a:fld>
            <a:endParaRPr lang="en-US" sz="900" b="1" dirty="0">
              <a:solidFill>
                <a:srgbClr val="FFFFFF"/>
              </a:solidFill>
              <a:latin typeface="Arial" pitchFamily="34" charset="0"/>
              <a:cs typeface="Arial" pitchFamily="34" charset="0"/>
            </a:endParaRPr>
          </a:p>
        </p:txBody>
      </p:sp>
      <p:sp>
        <p:nvSpPr>
          <p:cNvPr id="6" name="Rectangle 5"/>
          <p:cNvSpPr>
            <a:spLocks noChangeArrowheads="1"/>
          </p:cNvSpPr>
          <p:nvPr userDrawn="1"/>
        </p:nvSpPr>
        <p:spPr bwMode="gray">
          <a:xfrm>
            <a:off x="5965825" y="6656388"/>
            <a:ext cx="2774950" cy="107722"/>
          </a:xfrm>
          <a:prstGeom prst="rect">
            <a:avLst/>
          </a:prstGeom>
          <a:noFill/>
          <a:ln w="25400" algn="ctr">
            <a:noFill/>
            <a:miter lim="800000"/>
            <a:headEnd/>
            <a:tailEnd/>
          </a:ln>
        </p:spPr>
        <p:txBody>
          <a:bodyPr lIns="0" tIns="0" rIns="0" bIns="0" anchor="b">
            <a:spAutoFit/>
          </a:bodyPr>
          <a:lstStyle/>
          <a:p>
            <a:pPr algn="r"/>
            <a:r>
              <a:rPr lang="en-US" sz="700" dirty="0">
                <a:solidFill>
                  <a:srgbClr val="FFFFFF"/>
                </a:solidFill>
                <a:latin typeface="Arial" pitchFamily="34" charset="0"/>
                <a:cs typeface="Arial" pitchFamily="34" charset="0"/>
              </a:rPr>
              <a:t>Copyright © </a:t>
            </a:r>
            <a:r>
              <a:rPr lang="en-US" sz="700" dirty="0" smtClean="0">
                <a:solidFill>
                  <a:srgbClr val="FFFFFF"/>
                </a:solidFill>
                <a:latin typeface="Arial" pitchFamily="34" charset="0"/>
                <a:cs typeface="Arial" pitchFamily="34" charset="0"/>
              </a:rPr>
              <a:t>2012 </a:t>
            </a:r>
            <a:r>
              <a:rPr lang="en-US" sz="700" dirty="0">
                <a:solidFill>
                  <a:srgbClr val="FFFFFF"/>
                </a:solidFill>
                <a:latin typeface="Arial" pitchFamily="34" charset="0"/>
                <a:cs typeface="Arial" pitchFamily="34" charset="0"/>
              </a:rPr>
              <a:t>Deloitte Development LLC. </a:t>
            </a:r>
            <a:r>
              <a:rPr lang="en-US" sz="700" dirty="0" smtClean="0">
                <a:solidFill>
                  <a:srgbClr val="FFFFFF"/>
                </a:solidFill>
                <a:latin typeface="Arial" pitchFamily="34" charset="0"/>
                <a:cs typeface="Arial" pitchFamily="34" charset="0"/>
              </a:rPr>
              <a:t>All rights reserved.</a:t>
            </a:r>
            <a:endParaRPr lang="en-US" sz="700" dirty="0">
              <a:solidFill>
                <a:srgbClr val="FFFFFF"/>
              </a:solidFill>
              <a:latin typeface="Arial" pitchFamily="34" charset="0"/>
              <a:cs typeface="Arial" pitchFamily="34" charset="0"/>
            </a:endParaRPr>
          </a:p>
        </p:txBody>
      </p:sp>
      <p:sp>
        <p:nvSpPr>
          <p:cNvPr id="7" name="Title 1"/>
          <p:cNvSpPr>
            <a:spLocks noGrp="1"/>
          </p:cNvSpPr>
          <p:nvPr>
            <p:ph type="title"/>
          </p:nvPr>
        </p:nvSpPr>
        <p:spPr>
          <a:xfrm>
            <a:off x="485169" y="268272"/>
            <a:ext cx="6830031" cy="1255728"/>
          </a:xfrm>
        </p:spPr>
        <p:txBody>
          <a:bodyPr/>
          <a:lstStyle>
            <a:lvl1pPr>
              <a:lnSpc>
                <a:spcPct val="85000"/>
              </a:lnSpc>
              <a:defRPr sz="4800" b="0">
                <a:solidFill>
                  <a:schemeClr val="bg2"/>
                </a:solidFill>
                <a:latin typeface="Times New Roman" pitchFamily="18" charset="0"/>
                <a:cs typeface="Times New Roman" pitchFamily="18" charset="0"/>
              </a:defRPr>
            </a:lvl1pPr>
          </a:lstStyle>
          <a:p>
            <a:r>
              <a:rPr lang="en-US" dirty="0" smtClean="0"/>
              <a:t>Click to edit Master title style</a:t>
            </a:r>
            <a:endParaRPr lang="en-US" dirty="0"/>
          </a:p>
        </p:txBody>
      </p:sp>
      <p:sp>
        <p:nvSpPr>
          <p:cNvPr id="8" name="Text Placeholder 11"/>
          <p:cNvSpPr>
            <a:spLocks noGrp="1"/>
          </p:cNvSpPr>
          <p:nvPr>
            <p:ph type="body" sz="quarter" idx="12"/>
          </p:nvPr>
        </p:nvSpPr>
        <p:spPr>
          <a:xfrm>
            <a:off x="3024656" y="1828801"/>
            <a:ext cx="4290645" cy="292388"/>
          </a:xfrm>
        </p:spPr>
        <p:txBody>
          <a:bodyPr/>
          <a:lstStyle>
            <a:lvl1pPr marL="0" indent="0">
              <a:spcAft>
                <a:spcPts val="1800"/>
              </a:spcAft>
              <a:defRPr sz="1900">
                <a:solidFill>
                  <a:schemeClr val="bg2"/>
                </a:solidFill>
                <a:latin typeface="Arial" pitchFamily="34" charset="0"/>
                <a:cs typeface="Arial" pitchFamily="34" charset="0"/>
              </a:defRPr>
            </a:lvl1pPr>
            <a:lvl2pPr marL="0" indent="0">
              <a:spcBef>
                <a:spcPts val="600"/>
              </a:spcBef>
              <a:spcAft>
                <a:spcPts val="600"/>
              </a:spcAft>
              <a:buNone/>
              <a:defRPr sz="1900">
                <a:solidFill>
                  <a:schemeClr val="bg2"/>
                </a:solidFill>
                <a:latin typeface="Arial" pitchFamily="34" charset="0"/>
                <a:cs typeface="Arial" pitchFamily="34" charset="0"/>
              </a:defRPr>
            </a:lvl2pPr>
            <a:lvl3pPr marL="273043" indent="-182558">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Tree>
    <p:extLst>
      <p:ext uri="{BB962C8B-B14F-4D97-AF65-F5344CB8AC3E}">
        <p14:creationId xmlns:p14="http://schemas.microsoft.com/office/powerpoint/2010/main" val="2304326201"/>
      </p:ext>
    </p:extLst>
  </p:cSld>
  <p:clrMapOvr>
    <a:masterClrMapping/>
  </p:clrMapOvr>
  <p:transition/>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Divider 2">
    <p:bg>
      <p:bgPr>
        <a:solidFill>
          <a:schemeClr val="accent2"/>
        </a:solidFill>
        <a:effectLst/>
      </p:bgPr>
    </p:bg>
    <p:spTree>
      <p:nvGrpSpPr>
        <p:cNvPr id="1" name=""/>
        <p:cNvGrpSpPr/>
        <p:nvPr/>
      </p:nvGrpSpPr>
      <p:grpSpPr>
        <a:xfrm>
          <a:off x="0" y="0"/>
          <a:ext cx="0" cy="0"/>
          <a:chOff x="0" y="0"/>
          <a:chExt cx="0" cy="0"/>
        </a:xfrm>
      </p:grpSpPr>
      <p:sp>
        <p:nvSpPr>
          <p:cNvPr id="120835" name="Title Placeholder 1"/>
          <p:cNvSpPr>
            <a:spLocks noGrp="1"/>
          </p:cNvSpPr>
          <p:nvPr>
            <p:ph type="ctrTitle"/>
          </p:nvPr>
        </p:nvSpPr>
        <p:spPr bwMode="auto">
          <a:xfrm>
            <a:off x="411480" y="2824696"/>
            <a:ext cx="8149908" cy="680186"/>
          </a:xfrm>
          <a:prstGeom prst="rect">
            <a:avLst/>
          </a:prstGeom>
        </p:spPr>
        <p:txBody>
          <a:bodyPr anchor="b" anchorCtr="0">
            <a:spAutoFit/>
          </a:bodyPr>
          <a:lstStyle>
            <a:lvl1pPr>
              <a:lnSpc>
                <a:spcPct val="85000"/>
              </a:lnSpc>
              <a:defRPr sz="5200" b="0" smtClean="0">
                <a:solidFill>
                  <a:schemeClr val="bg1"/>
                </a:solidFill>
                <a:latin typeface="Times New Roman" pitchFamily="18" charset="0"/>
                <a:cs typeface="Times New Roman" pitchFamily="18" charset="0"/>
              </a:defRPr>
            </a:lvl1pPr>
          </a:lstStyle>
          <a:p>
            <a:r>
              <a:rPr lang="en-US" dirty="0" smtClean="0"/>
              <a:t>Click to edit Master title style</a:t>
            </a:r>
          </a:p>
        </p:txBody>
      </p:sp>
      <p:sp>
        <p:nvSpPr>
          <p:cNvPr id="4" name="Slide Number Placeholder 9"/>
          <p:cNvSpPr>
            <a:spLocks/>
          </p:cNvSpPr>
          <p:nvPr userDrawn="1"/>
        </p:nvSpPr>
        <p:spPr bwMode="gray">
          <a:xfrm>
            <a:off x="414341" y="6640717"/>
            <a:ext cx="268287" cy="138499"/>
          </a:xfrm>
          <a:prstGeom prst="rect">
            <a:avLst/>
          </a:prstGeom>
          <a:noFill/>
          <a:ln w="9525">
            <a:noFill/>
            <a:miter lim="800000"/>
            <a:headEnd/>
            <a:tailEnd/>
          </a:ln>
        </p:spPr>
        <p:txBody>
          <a:bodyPr lIns="0" tIns="0" rIns="0" bIns="0" anchor="b">
            <a:spAutoFit/>
          </a:bodyPr>
          <a:lstStyle/>
          <a:p>
            <a:fld id="{86C77FDF-45C5-4665-AAEE-45520AE6BEA9}" type="slidenum">
              <a:rPr lang="en-US" sz="900" b="1">
                <a:solidFill>
                  <a:srgbClr val="FFFFFF"/>
                </a:solidFill>
                <a:latin typeface="Arial" pitchFamily="34" charset="0"/>
                <a:cs typeface="Arial" pitchFamily="34" charset="0"/>
              </a:rPr>
              <a:pPr/>
              <a:t>‹#›</a:t>
            </a:fld>
            <a:endParaRPr lang="en-US" sz="900" b="1" dirty="0">
              <a:solidFill>
                <a:srgbClr val="FFFFFF"/>
              </a:solidFill>
              <a:latin typeface="Arial" pitchFamily="34" charset="0"/>
              <a:cs typeface="Arial" pitchFamily="34" charset="0"/>
            </a:endParaRPr>
          </a:p>
        </p:txBody>
      </p:sp>
      <p:sp>
        <p:nvSpPr>
          <p:cNvPr id="6" name="Rectangle 5"/>
          <p:cNvSpPr>
            <a:spLocks noChangeArrowheads="1"/>
          </p:cNvSpPr>
          <p:nvPr userDrawn="1"/>
        </p:nvSpPr>
        <p:spPr bwMode="gray">
          <a:xfrm>
            <a:off x="5965825" y="6656388"/>
            <a:ext cx="2774950" cy="107722"/>
          </a:xfrm>
          <a:prstGeom prst="rect">
            <a:avLst/>
          </a:prstGeom>
          <a:noFill/>
          <a:ln w="25400" algn="ctr">
            <a:noFill/>
            <a:miter lim="800000"/>
            <a:headEnd/>
            <a:tailEnd/>
          </a:ln>
        </p:spPr>
        <p:txBody>
          <a:bodyPr lIns="0" tIns="0" rIns="0" bIns="0" anchor="b">
            <a:spAutoFit/>
          </a:bodyPr>
          <a:lstStyle/>
          <a:p>
            <a:pPr algn="r"/>
            <a:r>
              <a:rPr lang="en-US" sz="700" dirty="0">
                <a:solidFill>
                  <a:srgbClr val="FFFFFF"/>
                </a:solidFill>
                <a:latin typeface="Arial" pitchFamily="34" charset="0"/>
                <a:cs typeface="Arial" pitchFamily="34" charset="0"/>
              </a:rPr>
              <a:t>Copyright © </a:t>
            </a:r>
            <a:r>
              <a:rPr lang="en-US" sz="700" dirty="0" smtClean="0">
                <a:solidFill>
                  <a:srgbClr val="FFFFFF"/>
                </a:solidFill>
                <a:latin typeface="Arial" pitchFamily="34" charset="0"/>
                <a:cs typeface="Arial" pitchFamily="34" charset="0"/>
              </a:rPr>
              <a:t>2012 </a:t>
            </a:r>
            <a:r>
              <a:rPr lang="en-US" sz="700" dirty="0">
                <a:solidFill>
                  <a:srgbClr val="FFFFFF"/>
                </a:solidFill>
                <a:latin typeface="Arial" pitchFamily="34" charset="0"/>
                <a:cs typeface="Arial" pitchFamily="34" charset="0"/>
              </a:rPr>
              <a:t>Deloitte Development LLC. </a:t>
            </a:r>
            <a:r>
              <a:rPr lang="en-US" sz="700" dirty="0" smtClean="0">
                <a:solidFill>
                  <a:srgbClr val="FFFFFF"/>
                </a:solidFill>
                <a:latin typeface="Arial" pitchFamily="34" charset="0"/>
                <a:cs typeface="Arial" pitchFamily="34" charset="0"/>
              </a:rPr>
              <a:t>All rights reserved.</a:t>
            </a:r>
            <a:endParaRPr lang="en-US" sz="700"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683999766"/>
      </p:ext>
    </p:extLst>
  </p:cSld>
  <p:clrMapOvr>
    <a:masterClrMapping/>
  </p:clrMapOvr>
  <p:transition/>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1 Column">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411479" y="1399032"/>
            <a:ext cx="8330184" cy="4887468"/>
          </a:xfrm>
          <a:prstGeom prst="rect">
            <a:avLst/>
          </a:prstGeom>
        </p:spPr>
        <p:txBody>
          <a:bodyPr vert="horz" lIns="0" tIns="0" rIns="0" bIns="0" rtlCol="0">
            <a:noAutofit/>
          </a:bodyPr>
          <a:lstStyle>
            <a:lvl1pPr marL="0" marR="0" indent="0" algn="l" defTabSz="914375" rtl="0" eaLnBrk="1" fontAlgn="base" latinLnBrk="0" hangingPunct="1">
              <a:lnSpc>
                <a:spcPct val="100000"/>
              </a:lnSpc>
              <a:spcBef>
                <a:spcPts val="2200"/>
              </a:spcBef>
              <a:spcAft>
                <a:spcPct val="0"/>
              </a:spcAft>
              <a:buClrTx/>
              <a:buSzTx/>
              <a:buFont typeface="Arial" pitchFamily="34" charset="0"/>
              <a:buNone/>
              <a:tabLst/>
              <a:defRPr kumimoji="0" lang="en-US" sz="1800" b="0" i="0" u="none" strike="noStrike" kern="1200" cap="none" normalizeH="0" baseline="0" dirty="0" smtClean="0">
                <a:ln>
                  <a:noFill/>
                </a:ln>
                <a:solidFill>
                  <a:schemeClr val="tx2"/>
                </a:solidFill>
                <a:effectLst/>
                <a:latin typeface="+mn-lt"/>
                <a:ea typeface="+mn-ea"/>
                <a:cs typeface="Arial" pitchFamily="34" charset="0"/>
              </a:defRPr>
            </a:lvl1pPr>
            <a:lvl2pPr marL="174620" marR="0" indent="-173033" algn="l" defTabSz="914375" rtl="0" eaLnBrk="1" fontAlgn="base" latinLnBrk="0" hangingPunct="1">
              <a:lnSpc>
                <a:spcPct val="100000"/>
              </a:lnSpc>
              <a:spcAft>
                <a:spcPct val="0"/>
              </a:spcAft>
              <a:buFont typeface="Arial" pitchFamily="34" charset="0"/>
              <a:tabLst/>
              <a:defRPr kumimoji="0" lang="en-US" sz="1800" b="0" i="0" u="none" strike="noStrike" kern="1200" cap="none" normalizeH="0" baseline="0" dirty="0" smtClean="0">
                <a:ln>
                  <a:noFill/>
                </a:ln>
                <a:solidFill>
                  <a:schemeClr val="tx2"/>
                </a:solidFill>
                <a:effectLst/>
                <a:latin typeface="+mn-lt"/>
                <a:ea typeface="+mn-ea"/>
                <a:cs typeface="Arial" pitchFamily="34" charset="0"/>
              </a:defRPr>
            </a:lvl2pPr>
            <a:lvl3pPr marR="0" algn="l" defTabSz="914375" rtl="0" eaLnBrk="1" fontAlgn="base" latinLnBrk="0" hangingPunct="1">
              <a:lnSpc>
                <a:spcPct val="100000"/>
              </a:lnSpc>
              <a:spcAft>
                <a:spcPct val="0"/>
              </a:spcAft>
              <a:buFont typeface="Arial" pitchFamily="34" charset="0"/>
              <a:tabLst/>
              <a:defRPr kumimoji="0" lang="en-US" sz="1600"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914375" rtl="0" eaLnBrk="1" fontAlgn="base" latinLnBrk="0" hangingPunct="1">
              <a:lnSpc>
                <a:spcPct val="100000"/>
              </a:lnSpc>
              <a:spcAft>
                <a:spcPct val="0"/>
              </a:spcAft>
              <a:buFont typeface="Arial" pitchFamily="34" charset="0"/>
              <a:tabLst/>
              <a:defRPr kumimoji="0" lang="en-US" sz="1600" b="0" i="0" u="none" strike="noStrike" kern="1200" cap="none" normalizeH="0" baseline="0" dirty="0" smtClean="0">
                <a:ln>
                  <a:noFill/>
                </a:ln>
                <a:solidFill>
                  <a:schemeClr val="tx2"/>
                </a:solidFill>
                <a:effectLst/>
                <a:latin typeface="+mn-lt"/>
                <a:ea typeface="+mn-ea"/>
                <a:cs typeface="Arial" pitchFamily="34" charset="0"/>
              </a:defRPr>
            </a:lvl4pPr>
            <a:lvl5pPr marR="0" algn="l" defTabSz="914375" rtl="0" eaLnBrk="1" fontAlgn="base" latinLnBrk="0" hangingPunct="1">
              <a:lnSpc>
                <a:spcPct val="100000"/>
              </a:lnSpc>
              <a:spcAft>
                <a:spcPct val="0"/>
              </a:spcAft>
              <a:buFont typeface="Arial" pitchFamily="34" charset="0"/>
              <a:tabLst/>
              <a:defRPr kumimoji="0" lang="en-US" sz="1600" b="0" i="0" u="none" strike="noStrike" kern="1200" cap="none" normalizeH="0" baseline="0" dirty="0" smtClean="0">
                <a:ln>
                  <a:noFill/>
                </a:ln>
                <a:solidFill>
                  <a:schemeClr val="tx2"/>
                </a:solidFill>
                <a:effectLst/>
                <a:latin typeface="+mn-lt"/>
                <a:ea typeface="+mn-ea"/>
                <a:cs typeface="Arial" pitchFamily="34" charset="0"/>
              </a:defRPr>
            </a:lvl5pPr>
            <a:lvl6pPr marR="0" algn="l" defTabSz="914375" rtl="0" eaLnBrk="1" fontAlgn="base" latinLnBrk="0" hangingPunct="1">
              <a:lnSpc>
                <a:spcPct val="100000"/>
              </a:lnSpc>
              <a:spcAft>
                <a:spcPct val="0"/>
              </a:spcAft>
              <a:buFont typeface="Arial" pitchFamily="34" charset="0"/>
              <a:tabLst/>
              <a:defRPr kumimoji="0" lang="en-US" sz="1800"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18"/>
          <p:cNvSpPr>
            <a:spLocks noGrp="1"/>
          </p:cNvSpPr>
          <p:nvPr>
            <p:ph type="body" sz="quarter" idx="13"/>
          </p:nvPr>
        </p:nvSpPr>
        <p:spPr bwMode="gray">
          <a:xfrm>
            <a:off x="414339" y="779470"/>
            <a:ext cx="8330184" cy="307777"/>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spAutoFit/>
          </a:bodyPr>
          <a:lstStyle>
            <a:lvl1pPr>
              <a:defRPr kumimoji="0" lang="en-US" sz="2000" b="0" i="0" u="none" strike="noStrike" kern="1200" cap="none" spc="0" normalizeH="0" baseline="0" noProof="0" dirty="0" smtClean="0">
                <a:ln>
                  <a:noFill/>
                </a:ln>
                <a:solidFill>
                  <a:schemeClr val="tx2"/>
                </a:solidFill>
                <a:effectLst/>
                <a:uLnTx/>
                <a:uFillTx/>
                <a:latin typeface="+mj-lt"/>
                <a:ea typeface="+mn-ea"/>
                <a:cs typeface="Arial" pitchFamily="34" charset="0"/>
              </a:defRPr>
            </a:lvl1pPr>
          </a:lstStyle>
          <a:p>
            <a:pPr marL="0" marR="0" lvl="0" indent="0" algn="l" defTabSz="914375" rtl="0" eaLnBrk="1" fontAlgn="base" latinLnBrk="0" hangingPunct="1">
              <a:lnSpc>
                <a:spcPct val="100000"/>
              </a:lnSpc>
              <a:spcBef>
                <a:spcPct val="0"/>
              </a:spcBef>
              <a:spcAft>
                <a:spcPct val="0"/>
              </a:spcAft>
              <a:buClrTx/>
              <a:buSzTx/>
              <a:buFontTx/>
              <a:buNone/>
              <a:tabLst/>
              <a:defRPr/>
            </a:pPr>
            <a:r>
              <a:rPr lang="en-US" smtClean="0"/>
              <a:t>Click to edit Master text styles</a:t>
            </a:r>
          </a:p>
        </p:txBody>
      </p:sp>
      <p:sp>
        <p:nvSpPr>
          <p:cNvPr id="5" name="Title Placeholder 10"/>
          <p:cNvSpPr>
            <a:spLocks noGrp="1"/>
          </p:cNvSpPr>
          <p:nvPr>
            <p:ph type="title"/>
          </p:nvPr>
        </p:nvSpPr>
        <p:spPr bwMode="gray">
          <a:xfrm>
            <a:off x="414339" y="450280"/>
            <a:ext cx="8330184" cy="329184"/>
          </a:xfrm>
          <a:prstGeom prst="rect">
            <a:avLst/>
          </a:prstGeom>
        </p:spPr>
        <p:txBody>
          <a:bodyPr lIns="0" tIns="0" rIns="0" bIns="0" anchor="b" anchorCtr="0">
            <a:spAutoFit/>
          </a:bodyPr>
          <a:lstStyle/>
          <a:p>
            <a:pPr marL="0" marR="0" lvl="0" indent="0" algn="l" defTabSz="914375" rtl="0" eaLnBrk="0" fontAlgn="base" latinLnBrk="0" hangingPunct="0">
              <a:lnSpc>
                <a:spcPct val="90000"/>
              </a:lnSpc>
              <a:spcBef>
                <a:spcPct val="0"/>
              </a:spcBef>
              <a:spcAft>
                <a:spcPct val="0"/>
              </a:spcAft>
              <a:buClrTx/>
              <a:buSzTx/>
              <a:buFontTx/>
              <a:buNone/>
              <a:tabLst/>
              <a:defRPr/>
            </a:pPr>
            <a:r>
              <a:rPr lang="en-US" smtClean="0"/>
              <a:t>Click to edit Master title style</a:t>
            </a:r>
            <a:endParaRPr lang="en-US" dirty="0"/>
          </a:p>
        </p:txBody>
      </p:sp>
    </p:spTree>
    <p:extLst>
      <p:ext uri="{BB962C8B-B14F-4D97-AF65-F5344CB8AC3E}">
        <p14:creationId xmlns:p14="http://schemas.microsoft.com/office/powerpoint/2010/main" val="152283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Text slide">
    <p:spTree>
      <p:nvGrpSpPr>
        <p:cNvPr id="1" name=""/>
        <p:cNvGrpSpPr/>
        <p:nvPr/>
      </p:nvGrpSpPr>
      <p:grpSpPr>
        <a:xfrm>
          <a:off x="0" y="0"/>
          <a:ext cx="0" cy="0"/>
          <a:chOff x="0" y="0"/>
          <a:chExt cx="0" cy="0"/>
        </a:xfrm>
      </p:grpSpPr>
      <p:sp>
        <p:nvSpPr>
          <p:cNvPr id="5" name="Rectangle 6"/>
          <p:cNvSpPr>
            <a:spLocks noChangeArrowheads="1"/>
          </p:cNvSpPr>
          <p:nvPr userDrawn="1"/>
        </p:nvSpPr>
        <p:spPr bwMode="gray">
          <a:xfrm>
            <a:off x="392113" y="1154113"/>
            <a:ext cx="4014787" cy="5135562"/>
          </a:xfrm>
          <a:prstGeom prst="rect">
            <a:avLst/>
          </a:prstGeom>
          <a:noFill/>
          <a:ln w="9525" algn="ctr">
            <a:noFill/>
            <a:miter lim="800000"/>
            <a:headEnd/>
            <a:tailEnd/>
          </a:ln>
          <a:effectLst/>
        </p:spPr>
        <p:txBody>
          <a:bodyPr lIns="0" tIns="0" rIns="0" bIns="0"/>
          <a:lstStyle/>
          <a:p>
            <a:pPr>
              <a:lnSpc>
                <a:spcPct val="106000"/>
              </a:lnSpc>
              <a:spcBef>
                <a:spcPct val="80000"/>
              </a:spcBef>
              <a:buClr>
                <a:schemeClr val="tx1"/>
              </a:buClr>
              <a:buSzPct val="80000"/>
              <a:buFont typeface="Wingdings" pitchFamily="2" charset="2"/>
              <a:buNone/>
              <a:defRPr/>
            </a:pPr>
            <a:endParaRPr lang="en-US" sz="1000" dirty="0">
              <a:cs typeface="+mn-cs"/>
            </a:endParaRPr>
          </a:p>
        </p:txBody>
      </p:sp>
      <p:sp>
        <p:nvSpPr>
          <p:cNvPr id="14" name="Text Placeholder 13"/>
          <p:cNvSpPr>
            <a:spLocks noGrp="1"/>
          </p:cNvSpPr>
          <p:nvPr>
            <p:ph type="body" sz="quarter" idx="10"/>
          </p:nvPr>
        </p:nvSpPr>
        <p:spPr>
          <a:xfrm>
            <a:off x="393192" y="1152144"/>
            <a:ext cx="4014216" cy="5138928"/>
          </a:xfrm>
        </p:spPr>
        <p:txBody>
          <a:bodyPr/>
          <a:lstStyle>
            <a:lvl1pPr>
              <a:buFont typeface="Arial" pitchFamily="34" charset="0"/>
              <a:buNone/>
              <a:defRPr/>
            </a:lvl1pPr>
            <a:lvl2pPr>
              <a:defRPr/>
            </a:lvl2pPr>
            <a:lvl3pPr>
              <a:buNone/>
              <a:defRPr/>
            </a:lvl3pPr>
            <a:lvl4pPr>
              <a:defRPr/>
            </a:lvl4pPr>
          </a:lstStyle>
          <a:p>
            <a:pPr lvl="0"/>
            <a:r>
              <a:rPr lang="en-US" smtClean="0"/>
              <a:t>Click to edit Master text styles</a:t>
            </a:r>
          </a:p>
          <a:p>
            <a:pPr lvl="1"/>
            <a:r>
              <a:rPr lang="en-US" smtClean="0"/>
              <a:t>Second level</a:t>
            </a:r>
          </a:p>
        </p:txBody>
      </p:sp>
      <p:sp>
        <p:nvSpPr>
          <p:cNvPr id="16" name="Text Placeholder 15"/>
          <p:cNvSpPr>
            <a:spLocks noGrp="1"/>
          </p:cNvSpPr>
          <p:nvPr>
            <p:ph type="body" sz="quarter" idx="11"/>
          </p:nvPr>
        </p:nvSpPr>
        <p:spPr>
          <a:xfrm>
            <a:off x="4736592" y="1152144"/>
            <a:ext cx="4014216" cy="5138928"/>
          </a:xfrm>
        </p:spPr>
        <p:txBody>
          <a:bodyPr/>
          <a:lstStyle>
            <a:lvl1pPr>
              <a:buNone/>
              <a:defRPr/>
            </a:lvl1pPr>
          </a:lstStyle>
          <a:p>
            <a:pPr lvl="0"/>
            <a:r>
              <a:rPr lang="en-US" smtClean="0"/>
              <a:t>Click to edit Master text styles</a:t>
            </a:r>
          </a:p>
          <a:p>
            <a:pPr lvl="1"/>
            <a:r>
              <a:rPr lang="en-US" smtClean="0"/>
              <a:t>Second level</a:t>
            </a:r>
          </a:p>
        </p:txBody>
      </p:sp>
      <p:sp>
        <p:nvSpPr>
          <p:cNvPr id="20" name="Text Placeholder 19"/>
          <p:cNvSpPr>
            <a:spLocks noGrp="1"/>
          </p:cNvSpPr>
          <p:nvPr>
            <p:ph type="body" sz="quarter" idx="12"/>
          </p:nvPr>
        </p:nvSpPr>
        <p:spPr>
          <a:xfrm>
            <a:off x="393192" y="256032"/>
            <a:ext cx="8348472" cy="521208"/>
          </a:xfrm>
          <a:solidFill>
            <a:srgbClr val="FFFFFF"/>
          </a:solidFill>
        </p:spPr>
        <p:txBody>
          <a:bodyPr anchor="b"/>
          <a:lstStyle>
            <a:lvl1pPr>
              <a:buNone/>
              <a:defRPr sz="1600" b="1"/>
            </a:lvl1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Slide with Kicker">
    <p:spTree>
      <p:nvGrpSpPr>
        <p:cNvPr id="1" name=""/>
        <p:cNvGrpSpPr/>
        <p:nvPr/>
      </p:nvGrpSpPr>
      <p:grpSpPr>
        <a:xfrm>
          <a:off x="0" y="0"/>
          <a:ext cx="0" cy="0"/>
          <a:chOff x="0" y="0"/>
          <a:chExt cx="0" cy="0"/>
        </a:xfrm>
      </p:grpSpPr>
      <p:sp>
        <p:nvSpPr>
          <p:cNvPr id="5" name="Rectangle 4"/>
          <p:cNvSpPr>
            <a:spLocks noChangeArrowheads="1"/>
          </p:cNvSpPr>
          <p:nvPr userDrawn="1"/>
        </p:nvSpPr>
        <p:spPr bwMode="gray">
          <a:xfrm>
            <a:off x="392113" y="1154113"/>
            <a:ext cx="4014787" cy="5135562"/>
          </a:xfrm>
          <a:prstGeom prst="rect">
            <a:avLst/>
          </a:prstGeom>
          <a:noFill/>
          <a:ln w="9525" algn="ctr">
            <a:noFill/>
            <a:miter lim="800000"/>
            <a:headEnd/>
            <a:tailEnd/>
          </a:ln>
          <a:effectLst/>
        </p:spPr>
        <p:txBody>
          <a:bodyPr lIns="0" tIns="0" rIns="0" bIns="0"/>
          <a:lstStyle/>
          <a:p>
            <a:pPr>
              <a:lnSpc>
                <a:spcPct val="106000"/>
              </a:lnSpc>
              <a:spcBef>
                <a:spcPct val="80000"/>
              </a:spcBef>
              <a:buClr>
                <a:schemeClr val="tx1"/>
              </a:buClr>
              <a:buSzPct val="80000"/>
              <a:buFont typeface="Wingdings" pitchFamily="2" charset="2"/>
              <a:buNone/>
              <a:defRPr/>
            </a:pPr>
            <a:endParaRPr lang="en-US" sz="1000" dirty="0">
              <a:cs typeface="+mn-cs"/>
            </a:endParaRPr>
          </a:p>
        </p:txBody>
      </p:sp>
      <p:sp>
        <p:nvSpPr>
          <p:cNvPr id="14" name="Text Placeholder 13"/>
          <p:cNvSpPr>
            <a:spLocks noGrp="1"/>
          </p:cNvSpPr>
          <p:nvPr>
            <p:ph type="body" sz="quarter" idx="10"/>
          </p:nvPr>
        </p:nvSpPr>
        <p:spPr>
          <a:xfrm>
            <a:off x="393192" y="1152144"/>
            <a:ext cx="4014216" cy="5138928"/>
          </a:xfrm>
        </p:spPr>
        <p:txBody>
          <a:bodyPr/>
          <a:lstStyle>
            <a:lvl1pPr>
              <a:buNone/>
              <a:defRPr/>
            </a:lvl1pPr>
          </a:lstStyle>
          <a:p>
            <a:pPr lvl="0"/>
            <a:r>
              <a:rPr lang="en-US" smtClean="0"/>
              <a:t>Click to edit Master text styles</a:t>
            </a:r>
          </a:p>
        </p:txBody>
      </p:sp>
      <p:sp>
        <p:nvSpPr>
          <p:cNvPr id="16" name="Text Placeholder 15"/>
          <p:cNvSpPr>
            <a:spLocks noGrp="1"/>
          </p:cNvSpPr>
          <p:nvPr>
            <p:ph type="body" sz="quarter" idx="11"/>
          </p:nvPr>
        </p:nvSpPr>
        <p:spPr>
          <a:xfrm>
            <a:off x="4736592" y="1152144"/>
            <a:ext cx="4014216" cy="5138928"/>
          </a:xfrm>
        </p:spPr>
        <p:txBody>
          <a:bodyPr/>
          <a:lstStyle>
            <a:lvl1pPr>
              <a:buNone/>
              <a:defRPr/>
            </a:lvl1pPr>
          </a:lstStyle>
          <a:p>
            <a:pPr lvl="0"/>
            <a:r>
              <a:rPr lang="en-US" smtClean="0"/>
              <a:t>Click to edit Master text styles</a:t>
            </a:r>
          </a:p>
        </p:txBody>
      </p:sp>
      <p:sp>
        <p:nvSpPr>
          <p:cNvPr id="20" name="Text Placeholder 19"/>
          <p:cNvSpPr>
            <a:spLocks noGrp="1"/>
          </p:cNvSpPr>
          <p:nvPr>
            <p:ph type="body" sz="quarter" idx="12"/>
          </p:nvPr>
        </p:nvSpPr>
        <p:spPr>
          <a:xfrm>
            <a:off x="393192" y="256032"/>
            <a:ext cx="8348472" cy="521208"/>
          </a:xfrm>
          <a:solidFill>
            <a:srgbClr val="FFFFFF"/>
          </a:solidFill>
        </p:spPr>
        <p:txBody>
          <a:bodyPr anchor="b"/>
          <a:lstStyle>
            <a:lvl1pPr>
              <a:buNone/>
              <a:defRPr sz="1600" b="1"/>
            </a:lvl1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Column Text slide">
    <p:spTree>
      <p:nvGrpSpPr>
        <p:cNvPr id="1" name=""/>
        <p:cNvGrpSpPr/>
        <p:nvPr/>
      </p:nvGrpSpPr>
      <p:grpSpPr>
        <a:xfrm>
          <a:off x="0" y="0"/>
          <a:ext cx="0" cy="0"/>
          <a:chOff x="0" y="0"/>
          <a:chExt cx="0" cy="0"/>
        </a:xfrm>
      </p:grpSpPr>
      <p:sp>
        <p:nvSpPr>
          <p:cNvPr id="4" name="Rectangle 6"/>
          <p:cNvSpPr>
            <a:spLocks noChangeArrowheads="1"/>
          </p:cNvSpPr>
          <p:nvPr userDrawn="1"/>
        </p:nvSpPr>
        <p:spPr bwMode="gray">
          <a:xfrm>
            <a:off x="392113" y="1154113"/>
            <a:ext cx="4014787" cy="5135562"/>
          </a:xfrm>
          <a:prstGeom prst="rect">
            <a:avLst/>
          </a:prstGeom>
          <a:noFill/>
          <a:ln w="9525" algn="ctr">
            <a:noFill/>
            <a:miter lim="800000"/>
            <a:headEnd/>
            <a:tailEnd/>
          </a:ln>
          <a:effectLst/>
        </p:spPr>
        <p:txBody>
          <a:bodyPr lIns="0" tIns="0" rIns="0" bIns="0"/>
          <a:lstStyle/>
          <a:p>
            <a:pPr>
              <a:lnSpc>
                <a:spcPct val="106000"/>
              </a:lnSpc>
              <a:spcBef>
                <a:spcPct val="80000"/>
              </a:spcBef>
              <a:buClr>
                <a:schemeClr val="tx1"/>
              </a:buClr>
              <a:buSzPct val="80000"/>
              <a:buFont typeface="Wingdings" pitchFamily="2" charset="2"/>
              <a:buNone/>
              <a:defRPr/>
            </a:pPr>
            <a:endParaRPr lang="en-US" sz="1000" dirty="0">
              <a:cs typeface="+mn-cs"/>
            </a:endParaRPr>
          </a:p>
        </p:txBody>
      </p:sp>
      <p:sp>
        <p:nvSpPr>
          <p:cNvPr id="14" name="Text Placeholder 13"/>
          <p:cNvSpPr>
            <a:spLocks noGrp="1"/>
          </p:cNvSpPr>
          <p:nvPr>
            <p:ph type="body" sz="quarter" idx="10"/>
          </p:nvPr>
        </p:nvSpPr>
        <p:spPr>
          <a:xfrm>
            <a:off x="393192" y="1152144"/>
            <a:ext cx="8352346" cy="5138928"/>
          </a:xfrm>
        </p:spPr>
        <p:txBody>
          <a:bodyPr/>
          <a:lstStyle>
            <a:lvl1pPr>
              <a:buNone/>
              <a:defRPr/>
            </a:lvl1pPr>
          </a:lstStyle>
          <a:p>
            <a:pPr lvl="0"/>
            <a:r>
              <a:rPr lang="en-US" smtClean="0"/>
              <a:t>Click to edit Master text styles</a:t>
            </a:r>
          </a:p>
        </p:txBody>
      </p:sp>
      <p:sp>
        <p:nvSpPr>
          <p:cNvPr id="20" name="Text Placeholder 19"/>
          <p:cNvSpPr>
            <a:spLocks noGrp="1"/>
          </p:cNvSpPr>
          <p:nvPr>
            <p:ph type="body" sz="quarter" idx="12"/>
          </p:nvPr>
        </p:nvSpPr>
        <p:spPr>
          <a:xfrm>
            <a:off x="393192" y="256032"/>
            <a:ext cx="8348472" cy="521208"/>
          </a:xfrm>
          <a:solidFill>
            <a:srgbClr val="FFFFFF"/>
          </a:solidFill>
        </p:spPr>
        <p:txBody>
          <a:bodyPr anchor="b"/>
          <a:lstStyle>
            <a:lvl1pPr>
              <a:buNone/>
              <a:defRPr sz="1600" b="1"/>
            </a:lvl1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boxes with paragraph, dash, &amp;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Text Placeholder 15"/>
          <p:cNvSpPr>
            <a:spLocks noGrp="1"/>
          </p:cNvSpPr>
          <p:nvPr>
            <p:ph type="body" sz="quarter" idx="11"/>
          </p:nvPr>
        </p:nvSpPr>
        <p:spPr>
          <a:xfrm>
            <a:off x="4736592" y="1399032"/>
            <a:ext cx="4014216" cy="4892040"/>
          </a:xfrm>
        </p:spPr>
        <p:txBody>
          <a:bodyPr/>
          <a:lstStyle>
            <a:lvl1pPr>
              <a:buNone/>
              <a:defRPr/>
            </a:lvl1pPr>
          </a:lstStyle>
          <a:p>
            <a:pPr lvl="0"/>
            <a:r>
              <a:rPr lang="en-US" smtClean="0"/>
              <a:t>Click to edit Master text styles</a:t>
            </a:r>
          </a:p>
          <a:p>
            <a:pPr lvl="1"/>
            <a:r>
              <a:rPr lang="en-US" smtClean="0"/>
              <a:t>Second level</a:t>
            </a:r>
          </a:p>
        </p:txBody>
      </p:sp>
      <p:sp>
        <p:nvSpPr>
          <p:cNvPr id="8" name="Text Placeholder 15"/>
          <p:cNvSpPr>
            <a:spLocks noGrp="1"/>
          </p:cNvSpPr>
          <p:nvPr>
            <p:ph type="body" sz="quarter" idx="14"/>
          </p:nvPr>
        </p:nvSpPr>
        <p:spPr>
          <a:xfrm>
            <a:off x="393192" y="1399032"/>
            <a:ext cx="4014216" cy="4892040"/>
          </a:xfrm>
        </p:spPr>
        <p:txBody>
          <a:bodyPr/>
          <a:lstStyle>
            <a:lvl1pPr>
              <a:buNone/>
              <a:defRPr/>
            </a:lvl1pPr>
          </a:lstStyle>
          <a:p>
            <a:pPr lvl="0"/>
            <a:r>
              <a:rPr lang="en-US" smtClean="0"/>
              <a:t>Click to edit Master text styles</a:t>
            </a:r>
          </a:p>
          <a:p>
            <a:pPr lvl="1"/>
            <a:r>
              <a:rPr lang="en-US" smtClean="0"/>
              <a:t>Second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gray">
          <a:xfrm>
            <a:off x="401638" y="514350"/>
            <a:ext cx="8345487" cy="258763"/>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smtClean="0"/>
              <a:t>Click to edit Master title style</a:t>
            </a:r>
          </a:p>
        </p:txBody>
      </p:sp>
      <p:sp>
        <p:nvSpPr>
          <p:cNvPr id="11267" name="Rectangle 3"/>
          <p:cNvSpPr>
            <a:spLocks noGrp="1" noChangeArrowheads="1"/>
          </p:cNvSpPr>
          <p:nvPr>
            <p:ph type="body" idx="1"/>
          </p:nvPr>
        </p:nvSpPr>
        <p:spPr bwMode="gray">
          <a:xfrm>
            <a:off x="396875" y="1154113"/>
            <a:ext cx="4014788" cy="5135562"/>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699717" name="Text Box 5"/>
          <p:cNvSpPr txBox="1">
            <a:spLocks noChangeArrowheads="1"/>
          </p:cNvSpPr>
          <p:nvPr/>
        </p:nvSpPr>
        <p:spPr bwMode="gray">
          <a:xfrm>
            <a:off x="4405288" y="6661953"/>
            <a:ext cx="333426" cy="146835"/>
          </a:xfrm>
          <a:prstGeom prst="rect">
            <a:avLst/>
          </a:prstGeom>
          <a:noFill/>
          <a:ln w="12700">
            <a:noFill/>
            <a:miter lim="800000"/>
            <a:headEnd/>
            <a:tailEnd/>
          </a:ln>
          <a:effectLst>
            <a:prstShdw prst="shdw17" dist="17961" dir="2700000">
              <a:srgbClr val="DDDDDD">
                <a:gamma/>
                <a:shade val="60000"/>
                <a:invGamma/>
              </a:srgbClr>
            </a:prstShdw>
          </a:effectLst>
        </p:spPr>
        <p:txBody>
          <a:bodyPr wrap="none" lIns="0" tIns="0" rIns="0" bIns="0" anchor="b" anchorCtr="1">
            <a:spAutoFit/>
          </a:bodyPr>
          <a:lstStyle/>
          <a:p>
            <a:pPr algn="ctr" eaLnBrk="0" hangingPunct="0">
              <a:lnSpc>
                <a:spcPct val="106000"/>
              </a:lnSpc>
              <a:buClr>
                <a:schemeClr val="tx1"/>
              </a:buClr>
              <a:buSzPct val="65000"/>
              <a:buFont typeface="Wingdings" pitchFamily="2" charset="2"/>
              <a:buNone/>
              <a:defRPr/>
            </a:pPr>
            <a:r>
              <a:rPr lang="en-US" sz="900" dirty="0" smtClean="0">
                <a:solidFill>
                  <a:srgbClr val="000000"/>
                </a:solidFill>
                <a:cs typeface="+mn-cs"/>
              </a:rPr>
              <a:t>– </a:t>
            </a:r>
            <a:fld id="{9F333AEC-1C47-45B4-B72B-CC3E19B8F0C0}" type="slidenum">
              <a:rPr lang="en-US" sz="900" smtClean="0">
                <a:solidFill>
                  <a:srgbClr val="000000"/>
                </a:solidFill>
                <a:cs typeface="+mn-cs"/>
              </a:rPr>
              <a:pPr algn="ctr" eaLnBrk="0" hangingPunct="0">
                <a:lnSpc>
                  <a:spcPct val="106000"/>
                </a:lnSpc>
                <a:buClr>
                  <a:schemeClr val="tx1"/>
                </a:buClr>
                <a:buSzPct val="65000"/>
                <a:buFont typeface="Wingdings" pitchFamily="2" charset="2"/>
                <a:buNone/>
                <a:defRPr/>
              </a:pPr>
              <a:t>‹#›</a:t>
            </a:fld>
            <a:r>
              <a:rPr lang="en-US" sz="900" dirty="0" smtClean="0">
                <a:solidFill>
                  <a:srgbClr val="000000"/>
                </a:solidFill>
                <a:cs typeface="+mn-cs"/>
              </a:rPr>
              <a:t> –</a:t>
            </a:r>
            <a:endParaRPr lang="en-US" sz="900" dirty="0">
              <a:solidFill>
                <a:srgbClr val="000000"/>
              </a:solidFill>
              <a:cs typeface="+mn-cs"/>
            </a:endParaRPr>
          </a:p>
        </p:txBody>
      </p:sp>
      <p:pic>
        <p:nvPicPr>
          <p:cNvPr id="11269" name="Picture 6" descr="DEL_COL"/>
          <p:cNvPicPr>
            <a:picLocks noChangeAspect="1" noChangeArrowheads="1"/>
          </p:cNvPicPr>
          <p:nvPr/>
        </p:nvPicPr>
        <p:blipFill>
          <a:blip r:embed="rId39" cstate="print"/>
          <a:srcRect/>
          <a:stretch>
            <a:fillRect/>
          </a:stretch>
        </p:blipFill>
        <p:spPr bwMode="gray">
          <a:xfrm>
            <a:off x="395288" y="6645275"/>
            <a:ext cx="690562" cy="139700"/>
          </a:xfrm>
          <a:prstGeom prst="rect">
            <a:avLst/>
          </a:prstGeom>
          <a:noFill/>
          <a:ln w="9525">
            <a:noFill/>
            <a:miter lim="800000"/>
            <a:headEnd/>
            <a:tailEnd/>
          </a:ln>
        </p:spPr>
      </p:pic>
      <p:sp>
        <p:nvSpPr>
          <p:cNvPr id="3699738" name="SHP_DOCTRACKER"/>
          <p:cNvSpPr txBox="1">
            <a:spLocks noChangeArrowheads="1"/>
          </p:cNvSpPr>
          <p:nvPr/>
        </p:nvSpPr>
        <p:spPr bwMode="gray">
          <a:xfrm rot="-5400000">
            <a:off x="8861425" y="6543675"/>
            <a:ext cx="422275" cy="66675"/>
          </a:xfrm>
          <a:prstGeom prst="rect">
            <a:avLst/>
          </a:prstGeom>
          <a:noFill/>
          <a:ln w="12700" algn="ctr">
            <a:noFill/>
            <a:miter lim="800000"/>
            <a:headEnd/>
            <a:tailEnd/>
          </a:ln>
          <a:effectLst/>
        </p:spPr>
        <p:txBody>
          <a:bodyPr wrap="none" lIns="0" tIns="0" rIns="0" bIns="0"/>
          <a:lstStyle/>
          <a:p>
            <a:pPr eaLnBrk="0" hangingPunct="0">
              <a:lnSpc>
                <a:spcPct val="106000"/>
              </a:lnSpc>
              <a:defRPr/>
            </a:pPr>
            <a:r>
              <a:rPr lang="en-US" sz="400" dirty="0" smtClean="0">
                <a:solidFill>
                  <a:srgbClr val="AFAFAF"/>
                </a:solidFill>
                <a:cs typeface="+mn-cs"/>
              </a:rPr>
              <a:t>WFP Macroecon presentation.071309_v2.pptx</a:t>
            </a:r>
            <a:endParaRPr lang="en-US" sz="400" dirty="0">
              <a:solidFill>
                <a:srgbClr val="AFAFAF"/>
              </a:solidFill>
              <a:cs typeface="+mn-cs"/>
            </a:endParaRPr>
          </a:p>
        </p:txBody>
      </p:sp>
      <p:sp>
        <p:nvSpPr>
          <p:cNvPr id="3699747" name="Line 35"/>
          <p:cNvSpPr>
            <a:spLocks noChangeShapeType="1"/>
          </p:cNvSpPr>
          <p:nvPr/>
        </p:nvSpPr>
        <p:spPr bwMode="gray">
          <a:xfrm>
            <a:off x="392113" y="806450"/>
            <a:ext cx="8355012" cy="0"/>
          </a:xfrm>
          <a:prstGeom prst="line">
            <a:avLst/>
          </a:prstGeom>
          <a:noFill/>
          <a:ln w="19050">
            <a:solidFill>
              <a:schemeClr val="accent1"/>
            </a:solidFill>
            <a:round/>
            <a:headEnd/>
            <a:tailEnd/>
          </a:ln>
          <a:effectLst/>
        </p:spPr>
        <p:txBody>
          <a:bodyPr wrap="none" anchor="ctr"/>
          <a:lstStyle/>
          <a:p>
            <a:pPr eaLnBrk="0" hangingPunct="0">
              <a:lnSpc>
                <a:spcPct val="106000"/>
              </a:lnSpc>
              <a:spcBef>
                <a:spcPct val="50000"/>
              </a:spcBef>
              <a:buSzPct val="100000"/>
              <a:buFont typeface="Wingdings 2" pitchFamily="18" charset="2"/>
              <a:buNone/>
              <a:defRPr/>
            </a:pPr>
            <a:endParaRPr lang="en-US" dirty="0">
              <a:cs typeface="+mn-cs"/>
            </a:endParaRPr>
          </a:p>
        </p:txBody>
      </p:sp>
    </p:spTree>
  </p:cSld>
  <p:clrMap bg1="lt1" tx1="dk1" bg2="lt2" tx2="dk2" accent1="accent1" accent2="accent2" accent3="accent3" accent4="accent4" accent5="accent5" accent6="accent6" hlink="hlink" folHlink="folHlink"/>
  <p:sldLayoutIdLst>
    <p:sldLayoutId id="2147484575" r:id="rId1"/>
    <p:sldLayoutId id="2147484576" r:id="rId2"/>
    <p:sldLayoutId id="2147484577" r:id="rId3"/>
    <p:sldLayoutId id="2147484578" r:id="rId4"/>
    <p:sldLayoutId id="2147484579" r:id="rId5"/>
    <p:sldLayoutId id="2147484580" r:id="rId6"/>
    <p:sldLayoutId id="2147484581" r:id="rId7"/>
    <p:sldLayoutId id="2147484582" r:id="rId8"/>
    <p:sldLayoutId id="2147484547" r:id="rId9"/>
    <p:sldLayoutId id="2147484548" r:id="rId10"/>
    <p:sldLayoutId id="2147484549" r:id="rId11"/>
    <p:sldLayoutId id="2147484550" r:id="rId12"/>
    <p:sldLayoutId id="2147484551" r:id="rId13"/>
    <p:sldLayoutId id="2147484552" r:id="rId14"/>
    <p:sldLayoutId id="2147484553" r:id="rId15"/>
    <p:sldLayoutId id="2147484554" r:id="rId16"/>
    <p:sldLayoutId id="2147484555" r:id="rId17"/>
    <p:sldLayoutId id="2147484556" r:id="rId18"/>
    <p:sldLayoutId id="2147484557" r:id="rId19"/>
    <p:sldLayoutId id="2147484558" r:id="rId20"/>
    <p:sldLayoutId id="2147484559" r:id="rId21"/>
    <p:sldLayoutId id="2147484560" r:id="rId22"/>
    <p:sldLayoutId id="2147484561" r:id="rId23"/>
    <p:sldLayoutId id="2147484562" r:id="rId24"/>
    <p:sldLayoutId id="2147484563" r:id="rId25"/>
    <p:sldLayoutId id="2147484564" r:id="rId26"/>
    <p:sldLayoutId id="2147484565" r:id="rId27"/>
    <p:sldLayoutId id="2147484566" r:id="rId28"/>
    <p:sldLayoutId id="2147484567" r:id="rId29"/>
    <p:sldLayoutId id="2147484583" r:id="rId30"/>
    <p:sldLayoutId id="2147484568" r:id="rId31"/>
    <p:sldLayoutId id="2147484569" r:id="rId32"/>
    <p:sldLayoutId id="2147484570" r:id="rId33"/>
    <p:sldLayoutId id="2147484571" r:id="rId34"/>
    <p:sldLayoutId id="2147484572" r:id="rId35"/>
    <p:sldLayoutId id="2147484573" r:id="rId36"/>
    <p:sldLayoutId id="2147484574" r:id="rId37"/>
  </p:sldLayoutIdLst>
  <p:txStyles>
    <p:titleStyle>
      <a:lvl1pPr algn="l" rtl="0" eaLnBrk="1" fontAlgn="base" hangingPunct="1">
        <a:lnSpc>
          <a:spcPct val="106000"/>
        </a:lnSpc>
        <a:spcBef>
          <a:spcPct val="0"/>
        </a:spcBef>
        <a:spcAft>
          <a:spcPct val="0"/>
        </a:spcAft>
        <a:defRPr sz="1600" b="1">
          <a:solidFill>
            <a:schemeClr val="tx1"/>
          </a:solidFill>
          <a:latin typeface="+mj-lt"/>
          <a:ea typeface="+mj-ea"/>
          <a:cs typeface="+mj-cs"/>
        </a:defRPr>
      </a:lvl1pPr>
      <a:lvl2pPr algn="l" rtl="0" eaLnBrk="1" fontAlgn="base" hangingPunct="1">
        <a:lnSpc>
          <a:spcPct val="106000"/>
        </a:lnSpc>
        <a:spcBef>
          <a:spcPct val="0"/>
        </a:spcBef>
        <a:spcAft>
          <a:spcPct val="0"/>
        </a:spcAft>
        <a:defRPr sz="1600" b="1">
          <a:solidFill>
            <a:schemeClr val="tx1"/>
          </a:solidFill>
          <a:latin typeface="Arial" charset="0"/>
        </a:defRPr>
      </a:lvl2pPr>
      <a:lvl3pPr algn="l" rtl="0" eaLnBrk="1" fontAlgn="base" hangingPunct="1">
        <a:lnSpc>
          <a:spcPct val="106000"/>
        </a:lnSpc>
        <a:spcBef>
          <a:spcPct val="0"/>
        </a:spcBef>
        <a:spcAft>
          <a:spcPct val="0"/>
        </a:spcAft>
        <a:defRPr sz="1600" b="1">
          <a:solidFill>
            <a:schemeClr val="tx1"/>
          </a:solidFill>
          <a:latin typeface="Arial" charset="0"/>
        </a:defRPr>
      </a:lvl3pPr>
      <a:lvl4pPr algn="l" rtl="0" eaLnBrk="1" fontAlgn="base" hangingPunct="1">
        <a:lnSpc>
          <a:spcPct val="106000"/>
        </a:lnSpc>
        <a:spcBef>
          <a:spcPct val="0"/>
        </a:spcBef>
        <a:spcAft>
          <a:spcPct val="0"/>
        </a:spcAft>
        <a:defRPr sz="1600" b="1">
          <a:solidFill>
            <a:schemeClr val="tx1"/>
          </a:solidFill>
          <a:latin typeface="Arial" charset="0"/>
        </a:defRPr>
      </a:lvl4pPr>
      <a:lvl5pPr algn="l" rtl="0" eaLnBrk="1" fontAlgn="base" hangingPunct="1">
        <a:lnSpc>
          <a:spcPct val="106000"/>
        </a:lnSpc>
        <a:spcBef>
          <a:spcPct val="0"/>
        </a:spcBef>
        <a:spcAft>
          <a:spcPct val="0"/>
        </a:spcAft>
        <a:defRPr sz="1600" b="1">
          <a:solidFill>
            <a:schemeClr val="tx1"/>
          </a:solidFill>
          <a:latin typeface="Arial" charset="0"/>
        </a:defRPr>
      </a:lvl5pPr>
      <a:lvl6pPr marL="457200" algn="l" rtl="0" eaLnBrk="1" fontAlgn="base" hangingPunct="1">
        <a:lnSpc>
          <a:spcPct val="106000"/>
        </a:lnSpc>
        <a:spcBef>
          <a:spcPct val="0"/>
        </a:spcBef>
        <a:spcAft>
          <a:spcPct val="0"/>
        </a:spcAft>
        <a:defRPr sz="1600" b="1">
          <a:solidFill>
            <a:schemeClr val="tx1"/>
          </a:solidFill>
          <a:latin typeface="Arial" charset="0"/>
        </a:defRPr>
      </a:lvl6pPr>
      <a:lvl7pPr marL="914400" algn="l" rtl="0" eaLnBrk="1" fontAlgn="base" hangingPunct="1">
        <a:lnSpc>
          <a:spcPct val="106000"/>
        </a:lnSpc>
        <a:spcBef>
          <a:spcPct val="0"/>
        </a:spcBef>
        <a:spcAft>
          <a:spcPct val="0"/>
        </a:spcAft>
        <a:defRPr sz="1600" b="1">
          <a:solidFill>
            <a:schemeClr val="tx1"/>
          </a:solidFill>
          <a:latin typeface="Arial" charset="0"/>
        </a:defRPr>
      </a:lvl7pPr>
      <a:lvl8pPr marL="1371600" algn="l" rtl="0" eaLnBrk="1" fontAlgn="base" hangingPunct="1">
        <a:lnSpc>
          <a:spcPct val="106000"/>
        </a:lnSpc>
        <a:spcBef>
          <a:spcPct val="0"/>
        </a:spcBef>
        <a:spcAft>
          <a:spcPct val="0"/>
        </a:spcAft>
        <a:defRPr sz="1600" b="1">
          <a:solidFill>
            <a:schemeClr val="tx1"/>
          </a:solidFill>
          <a:latin typeface="Arial" charset="0"/>
        </a:defRPr>
      </a:lvl8pPr>
      <a:lvl9pPr marL="1828800" algn="l" rtl="0" eaLnBrk="1" fontAlgn="base" hangingPunct="1">
        <a:lnSpc>
          <a:spcPct val="106000"/>
        </a:lnSpc>
        <a:spcBef>
          <a:spcPct val="0"/>
        </a:spcBef>
        <a:spcAft>
          <a:spcPct val="0"/>
        </a:spcAft>
        <a:defRPr sz="1600" b="1">
          <a:solidFill>
            <a:schemeClr val="tx1"/>
          </a:solidFill>
          <a:latin typeface="Arial" charset="0"/>
        </a:defRPr>
      </a:lvl9pPr>
    </p:titleStyle>
    <p:bodyStyle>
      <a:lvl1pPr marL="342900" indent="-342900" algn="l" rtl="0" eaLnBrk="1" fontAlgn="base" hangingPunct="1">
        <a:lnSpc>
          <a:spcPct val="106000"/>
        </a:lnSpc>
        <a:spcBef>
          <a:spcPct val="80000"/>
        </a:spcBef>
        <a:spcAft>
          <a:spcPct val="0"/>
        </a:spcAft>
        <a:buClr>
          <a:schemeClr val="tx1"/>
        </a:buClr>
        <a:buSzPct val="80000"/>
        <a:defRPr sz="1100">
          <a:solidFill>
            <a:schemeClr val="tx1"/>
          </a:solidFill>
          <a:latin typeface="+mn-lt"/>
          <a:ea typeface="+mn-ea"/>
          <a:cs typeface="+mn-cs"/>
        </a:defRPr>
      </a:lvl1pPr>
      <a:lvl2pPr marL="169863" indent="-168275" algn="l" rtl="0" eaLnBrk="1" fontAlgn="base" hangingPunct="1">
        <a:lnSpc>
          <a:spcPct val="106000"/>
        </a:lnSpc>
        <a:spcBef>
          <a:spcPct val="80000"/>
        </a:spcBef>
        <a:spcAft>
          <a:spcPct val="0"/>
        </a:spcAft>
        <a:buClr>
          <a:schemeClr val="tx1"/>
        </a:buClr>
        <a:buFont typeface="Wingdings 2" pitchFamily="18" charset="2"/>
        <a:buChar char="¡"/>
        <a:defRPr sz="1100">
          <a:solidFill>
            <a:schemeClr val="tx1"/>
          </a:solidFill>
          <a:latin typeface="+mn-lt"/>
        </a:defRPr>
      </a:lvl2pPr>
      <a:lvl3pPr marL="344488" indent="-173038" algn="l" rtl="0" eaLnBrk="1" fontAlgn="base" hangingPunct="1">
        <a:lnSpc>
          <a:spcPct val="106000"/>
        </a:lnSpc>
        <a:spcBef>
          <a:spcPct val="40000"/>
        </a:spcBef>
        <a:spcAft>
          <a:spcPct val="0"/>
        </a:spcAft>
        <a:buClr>
          <a:schemeClr val="tx1"/>
        </a:buClr>
        <a:buFont typeface="Arial" charset="0"/>
        <a:buChar char="–"/>
        <a:defRPr sz="1000">
          <a:solidFill>
            <a:schemeClr val="tx1"/>
          </a:solidFill>
          <a:latin typeface="+mn-lt"/>
        </a:defRPr>
      </a:lvl3pPr>
      <a:lvl4pPr marL="517525" indent="-171450" algn="l" rtl="0" eaLnBrk="1" fontAlgn="base" hangingPunct="1">
        <a:lnSpc>
          <a:spcPct val="106000"/>
        </a:lnSpc>
        <a:spcBef>
          <a:spcPct val="20000"/>
        </a:spcBef>
        <a:spcAft>
          <a:spcPct val="0"/>
        </a:spcAft>
        <a:buClr>
          <a:schemeClr val="tx1"/>
        </a:buClr>
        <a:buChar char="•"/>
        <a:defRPr sz="1000">
          <a:solidFill>
            <a:schemeClr val="tx1"/>
          </a:solidFill>
          <a:latin typeface="+mn-lt"/>
        </a:defRPr>
      </a:lvl4pPr>
      <a:lvl5pPr marL="1446213" indent="-236538" algn="l" rtl="0" eaLnBrk="1" fontAlgn="base" hangingPunct="1">
        <a:spcBef>
          <a:spcPct val="20000"/>
        </a:spcBef>
        <a:spcAft>
          <a:spcPct val="0"/>
        </a:spcAft>
        <a:buClr>
          <a:schemeClr val="tx1"/>
        </a:buClr>
        <a:buChar char="–"/>
        <a:defRPr sz="1200">
          <a:solidFill>
            <a:schemeClr val="tx1"/>
          </a:solidFill>
          <a:latin typeface="+mn-lt"/>
        </a:defRPr>
      </a:lvl5pPr>
      <a:lvl6pPr marL="1903413" indent="-236538" algn="l" rtl="0" eaLnBrk="1" fontAlgn="base" hangingPunct="1">
        <a:spcBef>
          <a:spcPct val="20000"/>
        </a:spcBef>
        <a:spcAft>
          <a:spcPct val="0"/>
        </a:spcAft>
        <a:buClr>
          <a:schemeClr val="tx1"/>
        </a:buClr>
        <a:buChar char="–"/>
        <a:defRPr sz="1200">
          <a:solidFill>
            <a:schemeClr val="tx1"/>
          </a:solidFill>
          <a:latin typeface="+mn-lt"/>
        </a:defRPr>
      </a:lvl6pPr>
      <a:lvl7pPr marL="2360613" indent="-236538" algn="l" rtl="0" eaLnBrk="1" fontAlgn="base" hangingPunct="1">
        <a:spcBef>
          <a:spcPct val="20000"/>
        </a:spcBef>
        <a:spcAft>
          <a:spcPct val="0"/>
        </a:spcAft>
        <a:buClr>
          <a:schemeClr val="tx1"/>
        </a:buClr>
        <a:buChar char="–"/>
        <a:defRPr sz="1200">
          <a:solidFill>
            <a:schemeClr val="tx1"/>
          </a:solidFill>
          <a:latin typeface="+mn-lt"/>
        </a:defRPr>
      </a:lvl7pPr>
      <a:lvl8pPr marL="2817813" indent="-236538" algn="l" rtl="0" eaLnBrk="1" fontAlgn="base" hangingPunct="1">
        <a:spcBef>
          <a:spcPct val="20000"/>
        </a:spcBef>
        <a:spcAft>
          <a:spcPct val="0"/>
        </a:spcAft>
        <a:buClr>
          <a:schemeClr val="tx1"/>
        </a:buClr>
        <a:buChar char="–"/>
        <a:defRPr sz="1200">
          <a:solidFill>
            <a:schemeClr val="tx1"/>
          </a:solidFill>
          <a:latin typeface="+mn-lt"/>
        </a:defRPr>
      </a:lvl8pPr>
      <a:lvl9pPr marL="3275013" indent="-236538" algn="l" rtl="0" eaLnBrk="1" fontAlgn="base" hangingPunct="1">
        <a:spcBef>
          <a:spcPct val="20000"/>
        </a:spcBef>
        <a:spcAft>
          <a:spcPct val="0"/>
        </a:spcAft>
        <a:buClr>
          <a:schemeClr val="tx1"/>
        </a:buClr>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538" y="432000"/>
            <a:ext cx="8356431" cy="3349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027" name="Text Placeholder 2"/>
          <p:cNvSpPr>
            <a:spLocks noGrp="1"/>
          </p:cNvSpPr>
          <p:nvPr>
            <p:ph type="body" idx="1"/>
          </p:nvPr>
        </p:nvSpPr>
        <p:spPr bwMode="auto">
          <a:xfrm>
            <a:off x="365591" y="1800000"/>
            <a:ext cx="8359489" cy="39038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Slide Number Placeholder 9"/>
          <p:cNvSpPr>
            <a:spLocks noGrp="1"/>
          </p:cNvSpPr>
          <p:nvPr>
            <p:ph type="sldNum" sz="quarter" idx="4"/>
          </p:nvPr>
        </p:nvSpPr>
        <p:spPr>
          <a:xfrm>
            <a:off x="365538" y="6552295"/>
            <a:ext cx="166154" cy="142875"/>
          </a:xfrm>
          <a:prstGeom prst="rect">
            <a:avLst/>
          </a:prstGeom>
        </p:spPr>
        <p:txBody>
          <a:bodyPr vert="horz" wrap="square" lIns="0" tIns="0" rIns="0" bIns="0" numCol="1" anchor="t" anchorCtr="0" compatLnSpc="1">
            <a:prstTxWarp prst="textNoShape">
              <a:avLst/>
            </a:prstTxWarp>
            <a:noAutofit/>
          </a:bodyPr>
          <a:lstStyle>
            <a:lvl1pPr>
              <a:lnSpc>
                <a:spcPts val="1125"/>
              </a:lnSpc>
              <a:defRPr sz="900" b="1">
                <a:solidFill>
                  <a:schemeClr val="tx2"/>
                </a:solidFill>
              </a:defRPr>
            </a:lvl1pPr>
          </a:lstStyle>
          <a:p>
            <a:fld id="{10CB5FBF-8172-43D6-8F60-35804CEA0506}" type="slidenum">
              <a:rPr lang="en-US" smtClean="0">
                <a:solidFill>
                  <a:srgbClr val="002776"/>
                </a:solidFill>
              </a:rPr>
              <a:pPr/>
              <a:t>‹#›</a:t>
            </a:fld>
            <a:endParaRPr lang="en-US" dirty="0">
              <a:solidFill>
                <a:srgbClr val="002776"/>
              </a:solidFill>
            </a:endParaRPr>
          </a:p>
        </p:txBody>
      </p:sp>
    </p:spTree>
    <p:extLst>
      <p:ext uri="{BB962C8B-B14F-4D97-AF65-F5344CB8AC3E}">
        <p14:creationId xmlns:p14="http://schemas.microsoft.com/office/powerpoint/2010/main" val="4167204469"/>
      </p:ext>
    </p:extLst>
  </p:cSld>
  <p:clrMap bg1="lt1" tx1="dk1" bg2="lt2" tx2="dk2" accent1="accent1" accent2="accent2" accent3="accent3" accent4="accent4" accent5="accent5" accent6="accent6" hlink="hlink" folHlink="folHlink"/>
  <p:sldLayoutIdLst>
    <p:sldLayoutId id="2147484585" r:id="rId1"/>
    <p:sldLayoutId id="2147484586" r:id="rId2"/>
    <p:sldLayoutId id="2147484587" r:id="rId3"/>
    <p:sldLayoutId id="2147484588" r:id="rId4"/>
    <p:sldLayoutId id="2147484589" r:id="rId5"/>
    <p:sldLayoutId id="2147484590" r:id="rId6"/>
    <p:sldLayoutId id="2147484591" r:id="rId7"/>
    <p:sldLayoutId id="2147484592" r:id="rId8"/>
    <p:sldLayoutId id="2147484593" r:id="rId9"/>
    <p:sldLayoutId id="2147484594" r:id="rId10"/>
    <p:sldLayoutId id="2147484595" r:id="rId11"/>
    <p:sldLayoutId id="2147484596" r:id="rId12"/>
    <p:sldLayoutId id="2147484597" r:id="rId13"/>
    <p:sldLayoutId id="2147484598" r:id="rId14"/>
  </p:sldLayoutIdLst>
  <p:timing>
    <p:tnLst>
      <p:par>
        <p:cTn id="1" dur="indefinite" restart="never" nodeType="tmRoot"/>
      </p:par>
    </p:tnLst>
  </p:timing>
  <p:hf hdr="0"/>
  <p:txStyles>
    <p:titleStyle>
      <a:lvl1pPr algn="l" defTabSz="957263" rtl="0" eaLnBrk="1" fontAlgn="base" hangingPunct="1">
        <a:lnSpc>
          <a:spcPct val="100000"/>
        </a:lnSpc>
        <a:spcBef>
          <a:spcPct val="0"/>
        </a:spcBef>
        <a:spcAft>
          <a:spcPct val="0"/>
        </a:spcAft>
        <a:defRPr sz="2400" b="1">
          <a:solidFill>
            <a:schemeClr val="tx2"/>
          </a:solidFill>
          <a:latin typeface="Arial" pitchFamily="34" charset="0"/>
          <a:ea typeface="Geneva" charset="-128"/>
          <a:cs typeface="Arial" pitchFamily="34" charset="0"/>
        </a:defRPr>
      </a:lvl1pPr>
      <a:lvl2pPr algn="l" defTabSz="957263" rtl="0" eaLnBrk="1" fontAlgn="base" hangingPunct="1">
        <a:lnSpc>
          <a:spcPts val="3200"/>
        </a:lnSpc>
        <a:spcBef>
          <a:spcPct val="0"/>
        </a:spcBef>
        <a:spcAft>
          <a:spcPct val="0"/>
        </a:spcAft>
        <a:defRPr sz="2400" b="1">
          <a:solidFill>
            <a:schemeClr val="tx2"/>
          </a:solidFill>
          <a:latin typeface="Arial" charset="0"/>
          <a:ea typeface="Geneva" charset="-128"/>
        </a:defRPr>
      </a:lvl2pPr>
      <a:lvl3pPr algn="l" defTabSz="957263" rtl="0" eaLnBrk="1" fontAlgn="base" hangingPunct="1">
        <a:lnSpc>
          <a:spcPts val="3200"/>
        </a:lnSpc>
        <a:spcBef>
          <a:spcPct val="0"/>
        </a:spcBef>
        <a:spcAft>
          <a:spcPct val="0"/>
        </a:spcAft>
        <a:defRPr sz="2400" b="1">
          <a:solidFill>
            <a:schemeClr val="tx2"/>
          </a:solidFill>
          <a:latin typeface="Arial" charset="0"/>
          <a:ea typeface="Geneva" charset="-128"/>
        </a:defRPr>
      </a:lvl3pPr>
      <a:lvl4pPr algn="l" defTabSz="957263" rtl="0" eaLnBrk="1" fontAlgn="base" hangingPunct="1">
        <a:lnSpc>
          <a:spcPts val="3200"/>
        </a:lnSpc>
        <a:spcBef>
          <a:spcPct val="0"/>
        </a:spcBef>
        <a:spcAft>
          <a:spcPct val="0"/>
        </a:spcAft>
        <a:defRPr sz="2400" b="1">
          <a:solidFill>
            <a:schemeClr val="tx2"/>
          </a:solidFill>
          <a:latin typeface="Arial" charset="0"/>
          <a:ea typeface="Geneva" charset="-128"/>
        </a:defRPr>
      </a:lvl4pPr>
      <a:lvl5pPr algn="l" defTabSz="957263" rtl="0" eaLnBrk="1" fontAlgn="base" hangingPunct="1">
        <a:lnSpc>
          <a:spcPts val="3200"/>
        </a:lnSpc>
        <a:spcBef>
          <a:spcPct val="0"/>
        </a:spcBef>
        <a:spcAft>
          <a:spcPct val="0"/>
        </a:spcAft>
        <a:defRPr sz="2400" b="1">
          <a:solidFill>
            <a:schemeClr val="tx2"/>
          </a:solidFill>
          <a:latin typeface="Arial" charset="0"/>
          <a:ea typeface="Geneva" charset="-128"/>
        </a:defRPr>
      </a:lvl5pPr>
      <a:lvl6pPr marL="429768" algn="l" defTabSz="958025" rtl="0" eaLnBrk="1" fontAlgn="base" hangingPunct="1">
        <a:lnSpc>
          <a:spcPts val="3196"/>
        </a:lnSpc>
        <a:spcBef>
          <a:spcPct val="0"/>
        </a:spcBef>
        <a:spcAft>
          <a:spcPct val="0"/>
        </a:spcAft>
        <a:defRPr sz="2400" b="1">
          <a:solidFill>
            <a:schemeClr val="tx2"/>
          </a:solidFill>
          <a:latin typeface="Arial" charset="0"/>
        </a:defRPr>
      </a:lvl6pPr>
      <a:lvl7pPr marL="859536" algn="l" defTabSz="958025" rtl="0" eaLnBrk="1" fontAlgn="base" hangingPunct="1">
        <a:lnSpc>
          <a:spcPts val="3196"/>
        </a:lnSpc>
        <a:spcBef>
          <a:spcPct val="0"/>
        </a:spcBef>
        <a:spcAft>
          <a:spcPct val="0"/>
        </a:spcAft>
        <a:defRPr sz="2400" b="1">
          <a:solidFill>
            <a:schemeClr val="tx2"/>
          </a:solidFill>
          <a:latin typeface="Arial" charset="0"/>
        </a:defRPr>
      </a:lvl7pPr>
      <a:lvl8pPr marL="1289304" algn="l" defTabSz="958025" rtl="0" eaLnBrk="1" fontAlgn="base" hangingPunct="1">
        <a:lnSpc>
          <a:spcPts val="3196"/>
        </a:lnSpc>
        <a:spcBef>
          <a:spcPct val="0"/>
        </a:spcBef>
        <a:spcAft>
          <a:spcPct val="0"/>
        </a:spcAft>
        <a:defRPr sz="2400" b="1">
          <a:solidFill>
            <a:schemeClr val="tx2"/>
          </a:solidFill>
          <a:latin typeface="Arial" charset="0"/>
        </a:defRPr>
      </a:lvl8pPr>
      <a:lvl9pPr marL="1719072" algn="l" defTabSz="958025" rtl="0" eaLnBrk="1" fontAlgn="base" hangingPunct="1">
        <a:lnSpc>
          <a:spcPts val="3196"/>
        </a:lnSpc>
        <a:spcBef>
          <a:spcPct val="0"/>
        </a:spcBef>
        <a:spcAft>
          <a:spcPct val="0"/>
        </a:spcAft>
        <a:defRPr sz="2400" b="1">
          <a:solidFill>
            <a:schemeClr val="tx2"/>
          </a:solidFill>
          <a:latin typeface="Arial" charset="0"/>
        </a:defRPr>
      </a:lvl9pPr>
    </p:titleStyle>
    <p:bodyStyle>
      <a:lvl1pPr marL="0" indent="0" algn="l" defTabSz="957263" rtl="0" eaLnBrk="1" fontAlgn="base" hangingPunct="1">
        <a:spcBef>
          <a:spcPct val="0"/>
        </a:spcBef>
        <a:spcAft>
          <a:spcPts val="288"/>
        </a:spcAft>
        <a:buFont typeface="Arial" charset="0"/>
        <a:defRPr sz="2100">
          <a:solidFill>
            <a:schemeClr val="tx2"/>
          </a:solidFill>
          <a:latin typeface="Arial" pitchFamily="34" charset="0"/>
          <a:ea typeface="Geneva" charset="-128"/>
          <a:cs typeface="Arial" pitchFamily="34" charset="0"/>
        </a:defRPr>
      </a:lvl1pPr>
      <a:lvl2pPr marL="190500" indent="-190500" algn="l" defTabSz="957263" rtl="0" eaLnBrk="1" fontAlgn="base" hangingPunct="1">
        <a:spcBef>
          <a:spcPct val="0"/>
        </a:spcBef>
        <a:spcAft>
          <a:spcPts val="288"/>
        </a:spcAft>
        <a:buClr>
          <a:schemeClr val="accent3"/>
        </a:buClr>
        <a:buFont typeface="Arial" pitchFamily="34" charset="0"/>
        <a:buChar char="•"/>
        <a:defRPr sz="2100">
          <a:solidFill>
            <a:schemeClr val="tx2"/>
          </a:solidFill>
          <a:latin typeface="Arial" pitchFamily="34" charset="0"/>
          <a:ea typeface="Geneva" charset="-128"/>
          <a:cs typeface="Arial" pitchFamily="34" charset="0"/>
        </a:defRPr>
      </a:lvl2pPr>
      <a:lvl3pPr marL="373063" indent="-182563" algn="l" defTabSz="957263" rtl="0" eaLnBrk="1" fontAlgn="base" hangingPunct="1">
        <a:spcBef>
          <a:spcPct val="0"/>
        </a:spcBef>
        <a:spcAft>
          <a:spcPts val="288"/>
        </a:spcAft>
        <a:buClr>
          <a:schemeClr val="accent3"/>
        </a:buClr>
        <a:buFont typeface="Arial" pitchFamily="34" charset="0"/>
        <a:buChar char="•"/>
        <a:defRPr sz="2100">
          <a:solidFill>
            <a:schemeClr val="tx2"/>
          </a:solidFill>
          <a:latin typeface="Arial" pitchFamily="34" charset="0"/>
          <a:ea typeface="Geneva" charset="-128"/>
          <a:cs typeface="Arial" pitchFamily="34" charset="0"/>
        </a:defRPr>
      </a:lvl3pPr>
      <a:lvl4pPr marL="565150" indent="-190500" algn="l" defTabSz="957263" rtl="0" eaLnBrk="1" fontAlgn="base" hangingPunct="1">
        <a:spcBef>
          <a:spcPct val="0"/>
        </a:spcBef>
        <a:spcAft>
          <a:spcPts val="563"/>
        </a:spcAft>
        <a:buClr>
          <a:schemeClr val="accent3"/>
        </a:buClr>
        <a:buFont typeface="Arial" pitchFamily="34" charset="0"/>
        <a:buChar char="•"/>
        <a:defRPr sz="2100">
          <a:solidFill>
            <a:schemeClr val="tx2"/>
          </a:solidFill>
          <a:latin typeface="Arial" pitchFamily="34" charset="0"/>
          <a:ea typeface="Geneva" charset="-128"/>
          <a:cs typeface="Arial" pitchFamily="34" charset="0"/>
        </a:defRPr>
      </a:lvl4pPr>
      <a:lvl5pPr marL="746125" indent="-179388" algn="l" defTabSz="957263" rtl="0" eaLnBrk="1" fontAlgn="base" hangingPunct="1">
        <a:spcBef>
          <a:spcPct val="0"/>
        </a:spcBef>
        <a:spcAft>
          <a:spcPts val="563"/>
        </a:spcAft>
        <a:buClr>
          <a:schemeClr val="accent3"/>
        </a:buClr>
        <a:buFont typeface="Arial" pitchFamily="34" charset="0"/>
        <a:buChar char="•"/>
        <a:defRPr sz="2100">
          <a:solidFill>
            <a:schemeClr val="tx2"/>
          </a:solidFill>
          <a:latin typeface="Arial" pitchFamily="34" charset="0"/>
          <a:ea typeface="Geneva" charset="-128"/>
          <a:cs typeface="Arial" pitchFamily="34" charset="0"/>
        </a:defRPr>
      </a:lvl5pPr>
      <a:lvl6pPr marL="1175893" indent="-180563" algn="l" defTabSz="958025" rtl="0" eaLnBrk="1" fontAlgn="base" hangingPunct="1">
        <a:spcBef>
          <a:spcPct val="0"/>
        </a:spcBef>
        <a:spcAft>
          <a:spcPts val="564"/>
        </a:spcAft>
        <a:buFont typeface="Arial" charset="0"/>
        <a:buChar char="‒"/>
        <a:defRPr sz="1900">
          <a:solidFill>
            <a:schemeClr val="tx2"/>
          </a:solidFill>
          <a:latin typeface="+mn-lt"/>
        </a:defRPr>
      </a:lvl6pPr>
      <a:lvl7pPr marL="1605661" indent="-180563" algn="l" defTabSz="958025" rtl="0" eaLnBrk="1" fontAlgn="base" hangingPunct="1">
        <a:spcBef>
          <a:spcPct val="0"/>
        </a:spcBef>
        <a:spcAft>
          <a:spcPts val="564"/>
        </a:spcAft>
        <a:buFont typeface="Arial" charset="0"/>
        <a:buChar char="‒"/>
        <a:defRPr sz="1900">
          <a:solidFill>
            <a:schemeClr val="tx2"/>
          </a:solidFill>
          <a:latin typeface="+mn-lt"/>
        </a:defRPr>
      </a:lvl7pPr>
      <a:lvl8pPr marL="2035429" indent="-180563" algn="l" defTabSz="958025" rtl="0" eaLnBrk="1" fontAlgn="base" hangingPunct="1">
        <a:spcBef>
          <a:spcPct val="0"/>
        </a:spcBef>
        <a:spcAft>
          <a:spcPts val="564"/>
        </a:spcAft>
        <a:buFont typeface="Arial" charset="0"/>
        <a:buChar char="‒"/>
        <a:defRPr sz="1900">
          <a:solidFill>
            <a:schemeClr val="tx2"/>
          </a:solidFill>
          <a:latin typeface="+mn-lt"/>
        </a:defRPr>
      </a:lvl8pPr>
      <a:lvl9pPr marL="2465197" indent="-180563" algn="l" defTabSz="958025" rtl="0" eaLnBrk="1" fontAlgn="base" hangingPunct="1">
        <a:spcBef>
          <a:spcPct val="0"/>
        </a:spcBef>
        <a:spcAft>
          <a:spcPts val="564"/>
        </a:spcAft>
        <a:buFont typeface="Arial" charset="0"/>
        <a:buChar char="‒"/>
        <a:defRPr sz="1900">
          <a:solidFill>
            <a:schemeClr val="tx2"/>
          </a:solidFill>
          <a:latin typeface="+mn-lt"/>
        </a:defRPr>
      </a:lvl9pPr>
    </p:bodyStyle>
    <p:otherStyle>
      <a:defPPr>
        <a:defRPr lang="en-US"/>
      </a:defPPr>
      <a:lvl1pPr marL="0" algn="l" defTabSz="859536" rtl="0" eaLnBrk="1" latinLnBrk="0" hangingPunct="1">
        <a:defRPr sz="1700" kern="1200">
          <a:solidFill>
            <a:schemeClr val="tx1"/>
          </a:solidFill>
          <a:latin typeface="+mn-lt"/>
          <a:ea typeface="+mn-ea"/>
          <a:cs typeface="+mn-cs"/>
        </a:defRPr>
      </a:lvl1pPr>
      <a:lvl2pPr marL="429768" algn="l" defTabSz="859536" rtl="0" eaLnBrk="1" latinLnBrk="0" hangingPunct="1">
        <a:defRPr sz="1700" kern="1200">
          <a:solidFill>
            <a:schemeClr val="tx1"/>
          </a:solidFill>
          <a:latin typeface="+mn-lt"/>
          <a:ea typeface="+mn-ea"/>
          <a:cs typeface="+mn-cs"/>
        </a:defRPr>
      </a:lvl2pPr>
      <a:lvl3pPr marL="859536" algn="l" defTabSz="859536" rtl="0" eaLnBrk="1" latinLnBrk="0" hangingPunct="1">
        <a:defRPr sz="1700" kern="1200">
          <a:solidFill>
            <a:schemeClr val="tx1"/>
          </a:solidFill>
          <a:latin typeface="+mn-lt"/>
          <a:ea typeface="+mn-ea"/>
          <a:cs typeface="+mn-cs"/>
        </a:defRPr>
      </a:lvl3pPr>
      <a:lvl4pPr marL="1289304" algn="l" defTabSz="859536" rtl="0" eaLnBrk="1" latinLnBrk="0" hangingPunct="1">
        <a:defRPr sz="1700" kern="1200">
          <a:solidFill>
            <a:schemeClr val="tx1"/>
          </a:solidFill>
          <a:latin typeface="+mn-lt"/>
          <a:ea typeface="+mn-ea"/>
          <a:cs typeface="+mn-cs"/>
        </a:defRPr>
      </a:lvl4pPr>
      <a:lvl5pPr marL="1719072" algn="l" defTabSz="859536" rtl="0" eaLnBrk="1" latinLnBrk="0" hangingPunct="1">
        <a:defRPr sz="1700" kern="1200">
          <a:solidFill>
            <a:schemeClr val="tx1"/>
          </a:solidFill>
          <a:latin typeface="+mn-lt"/>
          <a:ea typeface="+mn-ea"/>
          <a:cs typeface="+mn-cs"/>
        </a:defRPr>
      </a:lvl5pPr>
      <a:lvl6pPr marL="2148840" algn="l" defTabSz="859536" rtl="0" eaLnBrk="1" latinLnBrk="0" hangingPunct="1">
        <a:defRPr sz="1700" kern="1200">
          <a:solidFill>
            <a:schemeClr val="tx1"/>
          </a:solidFill>
          <a:latin typeface="+mn-lt"/>
          <a:ea typeface="+mn-ea"/>
          <a:cs typeface="+mn-cs"/>
        </a:defRPr>
      </a:lvl6pPr>
      <a:lvl7pPr marL="2578608" algn="l" defTabSz="859536" rtl="0" eaLnBrk="1" latinLnBrk="0" hangingPunct="1">
        <a:defRPr sz="1700" kern="1200">
          <a:solidFill>
            <a:schemeClr val="tx1"/>
          </a:solidFill>
          <a:latin typeface="+mn-lt"/>
          <a:ea typeface="+mn-ea"/>
          <a:cs typeface="+mn-cs"/>
        </a:defRPr>
      </a:lvl7pPr>
      <a:lvl8pPr marL="3008376" algn="l" defTabSz="859536" rtl="0" eaLnBrk="1" latinLnBrk="0" hangingPunct="1">
        <a:defRPr sz="1700" kern="1200">
          <a:solidFill>
            <a:schemeClr val="tx1"/>
          </a:solidFill>
          <a:latin typeface="+mn-lt"/>
          <a:ea typeface="+mn-ea"/>
          <a:cs typeface="+mn-cs"/>
        </a:defRPr>
      </a:lvl8pPr>
      <a:lvl9pPr marL="3438144" algn="l" defTabSz="859536"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Rectangle 17"/>
          <p:cNvSpPr>
            <a:spLocks noChangeArrowheads="1"/>
          </p:cNvSpPr>
          <p:nvPr/>
        </p:nvSpPr>
        <p:spPr bwMode="gray">
          <a:xfrm>
            <a:off x="5965825" y="6656388"/>
            <a:ext cx="2774950" cy="107722"/>
          </a:xfrm>
          <a:prstGeom prst="rect">
            <a:avLst/>
          </a:prstGeom>
          <a:noFill/>
          <a:ln w="25400" algn="ctr">
            <a:noFill/>
            <a:miter lim="800000"/>
            <a:headEnd/>
            <a:tailEnd/>
          </a:ln>
        </p:spPr>
        <p:txBody>
          <a:bodyPr lIns="0" tIns="0" rIns="0" bIns="0" anchor="b">
            <a:spAutoFit/>
          </a:bodyPr>
          <a:lstStyle/>
          <a:p>
            <a:pPr algn="r"/>
            <a:r>
              <a:rPr lang="en-US" sz="700" dirty="0">
                <a:solidFill>
                  <a:srgbClr val="002776"/>
                </a:solidFill>
                <a:latin typeface="Arial" pitchFamily="34" charset="0"/>
                <a:cs typeface="Arial" pitchFamily="34" charset="0"/>
              </a:rPr>
              <a:t>Copyright © </a:t>
            </a:r>
            <a:r>
              <a:rPr lang="en-US" sz="700" dirty="0" smtClean="0">
                <a:solidFill>
                  <a:srgbClr val="002776"/>
                </a:solidFill>
                <a:latin typeface="Arial" pitchFamily="34" charset="0"/>
                <a:cs typeface="Arial" pitchFamily="34" charset="0"/>
              </a:rPr>
              <a:t>2012 </a:t>
            </a:r>
            <a:r>
              <a:rPr lang="en-US" sz="700" dirty="0">
                <a:solidFill>
                  <a:srgbClr val="002776"/>
                </a:solidFill>
                <a:latin typeface="Arial" pitchFamily="34" charset="0"/>
                <a:cs typeface="Arial" pitchFamily="34" charset="0"/>
              </a:rPr>
              <a:t>Deloitte Development LLC. </a:t>
            </a:r>
            <a:r>
              <a:rPr lang="en-US" sz="700" dirty="0" smtClean="0">
                <a:solidFill>
                  <a:srgbClr val="002776"/>
                </a:solidFill>
                <a:latin typeface="Arial" pitchFamily="34" charset="0"/>
                <a:cs typeface="Arial" pitchFamily="34" charset="0"/>
              </a:rPr>
              <a:t>All rights reserved.</a:t>
            </a:r>
            <a:endParaRPr lang="en-US" sz="700" dirty="0">
              <a:solidFill>
                <a:srgbClr val="002776"/>
              </a:solidFill>
              <a:latin typeface="Arial" pitchFamily="34" charset="0"/>
              <a:cs typeface="Arial" pitchFamily="34" charset="0"/>
            </a:endParaRPr>
          </a:p>
        </p:txBody>
      </p:sp>
      <p:sp>
        <p:nvSpPr>
          <p:cNvPr id="19" name="Slide Number Placeholder 9"/>
          <p:cNvSpPr>
            <a:spLocks/>
          </p:cNvSpPr>
          <p:nvPr/>
        </p:nvSpPr>
        <p:spPr bwMode="gray">
          <a:xfrm>
            <a:off x="414341" y="6640717"/>
            <a:ext cx="268287" cy="138499"/>
          </a:xfrm>
          <a:prstGeom prst="rect">
            <a:avLst/>
          </a:prstGeom>
          <a:noFill/>
          <a:ln w="9525">
            <a:noFill/>
            <a:miter lim="800000"/>
            <a:headEnd/>
            <a:tailEnd/>
          </a:ln>
        </p:spPr>
        <p:txBody>
          <a:bodyPr lIns="0" tIns="0" rIns="0" bIns="0" anchor="b">
            <a:spAutoFit/>
          </a:bodyPr>
          <a:lstStyle/>
          <a:p>
            <a:fld id="{86C77FDF-45C5-4665-AAEE-45520AE6BEA9}" type="slidenum">
              <a:rPr lang="en-US" sz="900" b="1">
                <a:solidFill>
                  <a:srgbClr val="002776"/>
                </a:solidFill>
                <a:latin typeface="Arial" pitchFamily="34" charset="0"/>
                <a:cs typeface="Arial" pitchFamily="34" charset="0"/>
              </a:rPr>
              <a:pPr/>
              <a:t>‹#›</a:t>
            </a:fld>
            <a:endParaRPr lang="en-US" sz="900" b="1" dirty="0">
              <a:solidFill>
                <a:srgbClr val="002776"/>
              </a:solidFill>
              <a:latin typeface="Arial" pitchFamily="34" charset="0"/>
              <a:cs typeface="Arial" pitchFamily="34" charset="0"/>
            </a:endParaRPr>
          </a:p>
        </p:txBody>
      </p:sp>
      <p:sp>
        <p:nvSpPr>
          <p:cNvPr id="11" name="Title Placeholder 10"/>
          <p:cNvSpPr>
            <a:spLocks noGrp="1"/>
          </p:cNvSpPr>
          <p:nvPr>
            <p:ph type="title"/>
          </p:nvPr>
        </p:nvSpPr>
        <p:spPr bwMode="gray">
          <a:xfrm>
            <a:off x="414338" y="450279"/>
            <a:ext cx="8330184" cy="329184"/>
          </a:xfrm>
          <a:prstGeom prst="rect">
            <a:avLst/>
          </a:prstGeom>
        </p:spPr>
        <p:txBody>
          <a:bodyPr lIns="0" tIns="0" rIns="0" bIns="0" anchor="b" anchorCtr="0">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lang="en-US" dirty="0" smtClean="0"/>
              <a:t>Click to edit Master title style</a:t>
            </a:r>
            <a:endParaRPr lang="en-US" dirty="0"/>
          </a:p>
        </p:txBody>
      </p:sp>
      <p:sp>
        <p:nvSpPr>
          <p:cNvPr id="16" name="Text Placeholder 15"/>
          <p:cNvSpPr>
            <a:spLocks noGrp="1"/>
          </p:cNvSpPr>
          <p:nvPr>
            <p:ph type="body" idx="1"/>
          </p:nvPr>
        </p:nvSpPr>
        <p:spPr bwMode="gray">
          <a:xfrm>
            <a:off x="411480" y="1154113"/>
            <a:ext cx="8330184" cy="1497846"/>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63629730"/>
      </p:ext>
    </p:extLst>
  </p:cSld>
  <p:clrMap bg1="lt1" tx1="dk1" bg2="lt2" tx2="dk2" accent1="accent1" accent2="accent2" accent3="accent3" accent4="accent4" accent5="accent5" accent6="accent6" hlink="hlink" folHlink="folHlink"/>
  <p:sldLayoutIdLst>
    <p:sldLayoutId id="2147484600" r:id="rId1"/>
    <p:sldLayoutId id="2147484601" r:id="rId2"/>
    <p:sldLayoutId id="2147484602" r:id="rId3"/>
  </p:sldLayoutIdLst>
  <p:hf hdr="0" dt="0"/>
  <p:txStyles>
    <p:titleStyle>
      <a:lvl1pPr algn="l" rtl="0" eaLnBrk="1" fontAlgn="base" hangingPunct="1">
        <a:lnSpc>
          <a:spcPts val="2600"/>
        </a:lnSpc>
        <a:spcBef>
          <a:spcPct val="0"/>
        </a:spcBef>
        <a:spcAft>
          <a:spcPct val="0"/>
        </a:spcAft>
        <a:defRPr kumimoji="0" lang="en-US" sz="2400" b="1" i="0" u="none" strike="noStrike" kern="1200" cap="none" spc="0" normalizeH="0" baseline="0" noProof="0" dirty="0" smtClean="0">
          <a:ln>
            <a:noFill/>
          </a:ln>
          <a:solidFill>
            <a:schemeClr val="tx2"/>
          </a:solidFill>
          <a:effectLst/>
          <a:uLnTx/>
          <a:uFillTx/>
          <a:latin typeface="+mj-lt"/>
          <a:ea typeface="+mj-ea"/>
          <a:cs typeface="+mj-cs"/>
        </a:defRPr>
      </a:lvl1pPr>
      <a:lvl2pPr algn="l" rtl="0" eaLnBrk="1" fontAlgn="base" hangingPunct="1">
        <a:lnSpc>
          <a:spcPct val="90000"/>
        </a:lnSpc>
        <a:spcBef>
          <a:spcPct val="0"/>
        </a:spcBef>
        <a:spcAft>
          <a:spcPct val="0"/>
        </a:spcAft>
        <a:defRPr b="1">
          <a:solidFill>
            <a:schemeClr val="tx1"/>
          </a:solidFill>
          <a:latin typeface="Arial" charset="0"/>
        </a:defRPr>
      </a:lvl2pPr>
      <a:lvl3pPr algn="l" rtl="0" eaLnBrk="1" fontAlgn="base" hangingPunct="1">
        <a:lnSpc>
          <a:spcPct val="90000"/>
        </a:lnSpc>
        <a:spcBef>
          <a:spcPct val="0"/>
        </a:spcBef>
        <a:spcAft>
          <a:spcPct val="0"/>
        </a:spcAft>
        <a:defRPr b="1">
          <a:solidFill>
            <a:schemeClr val="tx1"/>
          </a:solidFill>
          <a:latin typeface="Arial" charset="0"/>
        </a:defRPr>
      </a:lvl3pPr>
      <a:lvl4pPr algn="l" rtl="0" eaLnBrk="1" fontAlgn="base" hangingPunct="1">
        <a:lnSpc>
          <a:spcPct val="90000"/>
        </a:lnSpc>
        <a:spcBef>
          <a:spcPct val="0"/>
        </a:spcBef>
        <a:spcAft>
          <a:spcPct val="0"/>
        </a:spcAft>
        <a:defRPr b="1">
          <a:solidFill>
            <a:schemeClr val="tx1"/>
          </a:solidFill>
          <a:latin typeface="Arial" charset="0"/>
        </a:defRPr>
      </a:lvl4pPr>
      <a:lvl5pPr algn="l" rtl="0" eaLnBrk="1" fontAlgn="base" hangingPunct="1">
        <a:lnSpc>
          <a:spcPct val="90000"/>
        </a:lnSpc>
        <a:spcBef>
          <a:spcPct val="0"/>
        </a:spcBef>
        <a:spcAft>
          <a:spcPct val="0"/>
        </a:spcAft>
        <a:defRPr b="1">
          <a:solidFill>
            <a:schemeClr val="tx1"/>
          </a:solidFill>
          <a:latin typeface="Arial" charset="0"/>
        </a:defRPr>
      </a:lvl5pPr>
      <a:lvl6pPr marL="457200" algn="l" rtl="0" eaLnBrk="1" fontAlgn="base" hangingPunct="1">
        <a:spcBef>
          <a:spcPct val="0"/>
        </a:spcBef>
        <a:spcAft>
          <a:spcPct val="0"/>
        </a:spcAft>
        <a:defRPr sz="2400" b="1">
          <a:solidFill>
            <a:schemeClr val="accent1"/>
          </a:solidFill>
          <a:latin typeface="Arial" charset="0"/>
        </a:defRPr>
      </a:lvl6pPr>
      <a:lvl7pPr marL="914400" algn="l" rtl="0" eaLnBrk="1" fontAlgn="base" hangingPunct="1">
        <a:spcBef>
          <a:spcPct val="0"/>
        </a:spcBef>
        <a:spcAft>
          <a:spcPct val="0"/>
        </a:spcAft>
        <a:defRPr sz="2400" b="1">
          <a:solidFill>
            <a:schemeClr val="accent1"/>
          </a:solidFill>
          <a:latin typeface="Arial" charset="0"/>
        </a:defRPr>
      </a:lvl7pPr>
      <a:lvl8pPr marL="1371600" algn="l" rtl="0" eaLnBrk="1" fontAlgn="base" hangingPunct="1">
        <a:spcBef>
          <a:spcPct val="0"/>
        </a:spcBef>
        <a:spcAft>
          <a:spcPct val="0"/>
        </a:spcAft>
        <a:defRPr sz="2400" b="1">
          <a:solidFill>
            <a:schemeClr val="accent1"/>
          </a:solidFill>
          <a:latin typeface="Arial" charset="0"/>
        </a:defRPr>
      </a:lvl8pPr>
      <a:lvl9pPr marL="1828800" algn="l" rtl="0" eaLnBrk="1" fontAlgn="base" hangingPunct="1">
        <a:spcBef>
          <a:spcPct val="0"/>
        </a:spcBef>
        <a:spcAft>
          <a:spcPct val="0"/>
        </a:spcAft>
        <a:defRPr sz="2400" b="1">
          <a:solidFill>
            <a:schemeClr val="accent1"/>
          </a:solidFill>
          <a:latin typeface="Arial" charset="0"/>
        </a:defRPr>
      </a:lvl9pPr>
    </p:titleStyle>
    <p:bodyStyle>
      <a:lvl1pPr marR="0" indent="0" algn="l" defTabSz="914400" rtl="0" eaLnBrk="1" fontAlgn="base" latinLnBrk="0" hangingPunct="1">
        <a:lnSpc>
          <a:spcPct val="100000"/>
        </a:lnSpc>
        <a:spcBef>
          <a:spcPts val="2200"/>
        </a:spcBef>
        <a:spcAft>
          <a:spcPct val="0"/>
        </a:spcAft>
        <a:buFont typeface="Arial" pitchFamily="34" charset="0"/>
        <a:tabLst/>
        <a:defRPr kumimoji="0" lang="en-US" sz="1800" b="0" i="0" u="none" strike="noStrike" kern="1200" cap="none" normalizeH="0" baseline="0" dirty="0" smtClean="0">
          <a:ln>
            <a:noFill/>
          </a:ln>
          <a:solidFill>
            <a:schemeClr val="tx2"/>
          </a:solidFill>
          <a:effectLst/>
          <a:latin typeface="+mn-lt"/>
          <a:ea typeface="+mn-ea"/>
          <a:cs typeface="Arial" pitchFamily="34" charset="0"/>
        </a:defRPr>
      </a:lvl1pPr>
      <a:lvl2pPr marL="174625" marR="0" indent="-174625" algn="l" defTabSz="914400" rtl="0" eaLnBrk="1" fontAlgn="base" latinLnBrk="0" hangingPunct="1">
        <a:lnSpc>
          <a:spcPct val="100000"/>
        </a:lnSpc>
        <a:spcBef>
          <a:spcPts val="400"/>
        </a:spcBef>
        <a:spcAft>
          <a:spcPct val="0"/>
        </a:spcAft>
        <a:buFont typeface="Arial" pitchFamily="34" charset="0"/>
        <a:buChar char="•"/>
        <a:tabLst/>
        <a:defRPr kumimoji="0" lang="en-US" sz="1800" b="0" i="0" u="none" strike="noStrike" kern="1200" cap="none" normalizeH="0" baseline="0" dirty="0" smtClean="0">
          <a:ln>
            <a:noFill/>
          </a:ln>
          <a:solidFill>
            <a:schemeClr val="tx2"/>
          </a:solidFill>
          <a:effectLst/>
          <a:latin typeface="+mn-lt"/>
          <a:ea typeface="+mn-ea"/>
          <a:cs typeface="Arial" pitchFamily="34" charset="0"/>
        </a:defRPr>
      </a:lvl2pPr>
      <a:lvl3pPr marL="341313" indent="-171450" algn="l" rtl="0" eaLnBrk="1" fontAlgn="base" hangingPunct="1">
        <a:lnSpc>
          <a:spcPct val="100000"/>
        </a:lnSpc>
        <a:spcBef>
          <a:spcPts val="400"/>
        </a:spcBef>
        <a:spcAft>
          <a:spcPct val="0"/>
        </a:spcAft>
        <a:buFont typeface="Arial" pitchFamily="34" charset="0"/>
        <a:buChar char="–"/>
        <a:defRPr lang="en-US" sz="1600" kern="1200" dirty="0" smtClean="0">
          <a:solidFill>
            <a:schemeClr val="tx2"/>
          </a:solidFill>
          <a:latin typeface="+mn-lt"/>
          <a:ea typeface="+mn-ea"/>
          <a:cs typeface="+mn-cs"/>
        </a:defRPr>
      </a:lvl3pPr>
      <a:lvl4pPr marL="515938" marR="0" indent="-174625" algn="l" defTabSz="914400" rtl="0" eaLnBrk="1" fontAlgn="base" latinLnBrk="0" hangingPunct="1">
        <a:lnSpc>
          <a:spcPct val="100000"/>
        </a:lnSpc>
        <a:spcBef>
          <a:spcPts val="400"/>
        </a:spcBef>
        <a:spcAft>
          <a:spcPct val="0"/>
        </a:spcAft>
        <a:buFont typeface="Arial" pitchFamily="34" charset="0"/>
        <a:buChar char="•"/>
        <a:tabLst/>
        <a:defRPr kumimoji="0" lang="en-US" sz="1600" b="0" i="0" u="none" strike="noStrike" kern="1200" cap="none" normalizeH="0" baseline="0" dirty="0" smtClean="0">
          <a:ln>
            <a:noFill/>
          </a:ln>
          <a:solidFill>
            <a:schemeClr val="tx2"/>
          </a:solidFill>
          <a:effectLst/>
          <a:latin typeface="Arial" pitchFamily="34" charset="0"/>
          <a:ea typeface="+mn-ea"/>
          <a:cs typeface="Arial" pitchFamily="34" charset="0"/>
        </a:defRPr>
      </a:lvl4pPr>
      <a:lvl5pPr marL="688975" marR="0" indent="-173038" algn="l" defTabSz="914400" rtl="0" eaLnBrk="1" fontAlgn="base" latinLnBrk="0" hangingPunct="1">
        <a:lnSpc>
          <a:spcPct val="100000"/>
        </a:lnSpc>
        <a:spcBef>
          <a:spcPts val="400"/>
        </a:spcBef>
        <a:spcAft>
          <a:spcPct val="0"/>
        </a:spcAft>
        <a:buFont typeface="Arial" pitchFamily="34" charset="0"/>
        <a:buChar char="–"/>
        <a:tabLst/>
        <a:defRPr kumimoji="0" lang="en-US" sz="1600" b="0" i="0" u="none" strike="noStrike" kern="1200" cap="none" normalizeH="0" baseline="0" dirty="0" smtClean="0">
          <a:ln>
            <a:noFill/>
          </a:ln>
          <a:solidFill>
            <a:schemeClr val="tx2"/>
          </a:solidFill>
          <a:effectLst/>
          <a:latin typeface="Arial" pitchFamily="34" charset="0"/>
          <a:ea typeface="+mn-ea"/>
          <a:cs typeface="Arial" pitchFamily="34" charset="0"/>
        </a:defRPr>
      </a:lvl5pPr>
      <a:lvl6pPr marL="666750" marR="0" indent="-166688" algn="l" defTabSz="914400" rtl="0" eaLnBrk="1" fontAlgn="base" latinLnBrk="0" hangingPunct="1">
        <a:lnSpc>
          <a:spcPct val="100000"/>
        </a:lnSpc>
        <a:spcBef>
          <a:spcPts val="400"/>
        </a:spcBef>
        <a:spcAft>
          <a:spcPct val="0"/>
        </a:spcAft>
        <a:buFont typeface="Arial" pitchFamily="34" charset="0"/>
        <a:buChar char="–"/>
        <a:tabLst/>
        <a:defRPr kumimoji="0" lang="en-US" sz="1000" b="0" i="0" u="none" strike="noStrike" kern="1200" cap="none" normalizeH="0" baseline="0" dirty="0" smtClean="0">
          <a:ln>
            <a:noFill/>
          </a:ln>
          <a:solidFill>
            <a:schemeClr val="tx2"/>
          </a:solidFill>
          <a:effectLst/>
          <a:latin typeface="Arial" pitchFamily="34" charset="0"/>
          <a:ea typeface="+mn-ea"/>
          <a:cs typeface="Arial" pitchFamily="34" charset="0"/>
        </a:defRPr>
      </a:lvl6pPr>
      <a:lvl7pPr marL="1079500" indent="-184150" algn="l" defTabSz="914400" rtl="0" eaLnBrk="1" latinLnBrk="0" hangingPunct="1">
        <a:spcBef>
          <a:spcPts val="0"/>
        </a:spcBef>
        <a:spcAft>
          <a:spcPts val="300"/>
        </a:spcAft>
        <a:buFont typeface="Arial" pitchFamily="34" charset="0"/>
        <a:buChar char="‒"/>
        <a:defRPr sz="1400" kern="1200">
          <a:solidFill>
            <a:schemeClr val="accent1"/>
          </a:solidFill>
          <a:latin typeface="+mn-lt"/>
          <a:ea typeface="+mn-ea"/>
          <a:cs typeface="+mn-cs"/>
        </a:defRPr>
      </a:lvl7pPr>
      <a:lvl8pPr marL="1252538" indent="-173038" algn="l" defTabSz="914400" rtl="0" eaLnBrk="1" latinLnBrk="0" hangingPunct="1">
        <a:spcBef>
          <a:spcPts val="0"/>
        </a:spcBef>
        <a:spcAft>
          <a:spcPts val="300"/>
        </a:spcAft>
        <a:buFont typeface="Arial" pitchFamily="34" charset="0"/>
        <a:buChar char="•"/>
        <a:defRPr sz="1400" kern="1200">
          <a:solidFill>
            <a:schemeClr val="accent1"/>
          </a:solidFill>
          <a:latin typeface="+mn-lt"/>
          <a:ea typeface="+mn-ea"/>
          <a:cs typeface="+mn-cs"/>
        </a:defRPr>
      </a:lvl8pPr>
      <a:lvl9pPr marL="1435100" indent="-182563" algn="l" defTabSz="914400" rtl="0" eaLnBrk="1" latinLnBrk="0" hangingPunct="1">
        <a:spcBef>
          <a:spcPts val="0"/>
        </a:spcBef>
        <a:spcAft>
          <a:spcPts val="300"/>
        </a:spcAft>
        <a:buFont typeface="Arial" pitchFamily="34" charset="0"/>
        <a:buChar char="‒"/>
        <a:defRPr sz="14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oleObject" Target="../embeddings/Microsoft_PowerPoint_97-2003_Presentation2.ppt"/></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vmlDrawing" Target="../drawings/vmlDrawing3.vml"/><Relationship Id="rId5" Type="http://schemas.openxmlformats.org/officeDocument/2006/relationships/hyperlink" Target="https://s3.amazonaws.com/capitalbikeshare-data/index.html" TargetMode="External"/><Relationship Id="rId4" Type="http://schemas.openxmlformats.org/officeDocument/2006/relationships/oleObject" Target="../embeddings/Microsoft_PowerPoint_97-2003_Presentation3.ppt"/></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2.png"/><Relationship Id="rId2" Type="http://schemas.openxmlformats.org/officeDocument/2006/relationships/slideLayout" Target="../slideLayouts/slideLayout11.xml"/><Relationship Id="rId1" Type="http://schemas.openxmlformats.org/officeDocument/2006/relationships/vmlDrawing" Target="../drawings/vmlDrawing4.v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Microsoft_PowerPoint_97-2003_Presentation4.ppt"/></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vmlDrawing" Target="../drawings/vmlDrawing5.vml"/><Relationship Id="rId5" Type="http://schemas.openxmlformats.org/officeDocument/2006/relationships/oleObject" Target="../embeddings/Microsoft_PowerPoint_97-2003_Presentation5.ppt"/><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vmlDrawing" Target="../drawings/vmlDrawing6.vml"/><Relationship Id="rId4" Type="http://schemas.openxmlformats.org/officeDocument/2006/relationships/oleObject" Target="../embeddings/Microsoft_PowerPoint_97-2003_Presentation6.ppt"/></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6.png"/><Relationship Id="rId2" Type="http://schemas.openxmlformats.org/officeDocument/2006/relationships/slideLayout" Target="../slideLayouts/slideLayout11.xml"/><Relationship Id="rId1" Type="http://schemas.openxmlformats.org/officeDocument/2006/relationships/vmlDrawing" Target="../drawings/vmlDrawing7.vml"/><Relationship Id="rId6" Type="http://schemas.openxmlformats.org/officeDocument/2006/relationships/image" Target="../media/image15.png"/><Relationship Id="rId5" Type="http://schemas.openxmlformats.org/officeDocument/2006/relationships/oleObject" Target="../embeddings/Microsoft_PowerPoint_97-2003_Presentation7.ppt"/><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4.xml"/><Relationship Id="rId7" Type="http://schemas.openxmlformats.org/officeDocument/2006/relationships/image" Target="../media/image20.png"/><Relationship Id="rId2" Type="http://schemas.openxmlformats.org/officeDocument/2006/relationships/slideLayout" Target="../slideLayouts/slideLayout11.xml"/><Relationship Id="rId1" Type="http://schemas.openxmlformats.org/officeDocument/2006/relationships/vmlDrawing" Target="../drawings/vmlDrawing8.vml"/><Relationship Id="rId6" Type="http://schemas.openxmlformats.org/officeDocument/2006/relationships/image" Target="../media/image19.png"/><Relationship Id="rId5" Type="http://schemas.openxmlformats.org/officeDocument/2006/relationships/oleObject" Target="../embeddings/Microsoft_PowerPoint_97-2003_Presentation8.ppt"/><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vmlDrawing" Target="../drawings/vmlDrawing9.vml"/><Relationship Id="rId5" Type="http://schemas.openxmlformats.org/officeDocument/2006/relationships/image" Target="../media/image22.png"/><Relationship Id="rId4" Type="http://schemas.openxmlformats.org/officeDocument/2006/relationships/oleObject" Target="../embeddings/Microsoft_PowerPoint_97-2003_Presentation9.ppt"/></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vmlDrawing" Target="../drawings/vmlDrawing10.v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oleObject" Target="../embeddings/Microsoft_PowerPoint_97-2003_Presentation10.ppt"/></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17.xml"/><Relationship Id="rId7" Type="http://schemas.openxmlformats.org/officeDocument/2006/relationships/image" Target="../media/image27.png"/><Relationship Id="rId2" Type="http://schemas.openxmlformats.org/officeDocument/2006/relationships/slideLayout" Target="../slideLayouts/slideLayout11.xml"/><Relationship Id="rId1" Type="http://schemas.openxmlformats.org/officeDocument/2006/relationships/vmlDrawing" Target="../drawings/vmlDrawing11.v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oleObject" Target="../embeddings/Microsoft_PowerPoint_97-2003_Presentation11.ppt"/></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vmlDrawing" Target="../drawings/vmlDrawing12.vml"/><Relationship Id="rId5" Type="http://schemas.openxmlformats.org/officeDocument/2006/relationships/image" Target="../media/image29.png"/><Relationship Id="rId4" Type="http://schemas.openxmlformats.org/officeDocument/2006/relationships/oleObject" Target="../embeddings/Microsoft_PowerPoint_97-2003_Presentation12.ppt"/></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vmlDrawing" Target="../drawings/vmlDrawing13.v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oleObject" Target="../embeddings/Microsoft_PowerPoint_97-2003_Presentation13.ppt"/></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20.xml"/><Relationship Id="rId7" Type="http://schemas.openxmlformats.org/officeDocument/2006/relationships/image" Target="../media/image34.png"/><Relationship Id="rId2" Type="http://schemas.openxmlformats.org/officeDocument/2006/relationships/slideLayout" Target="../slideLayouts/slideLayout11.xml"/><Relationship Id="rId1" Type="http://schemas.openxmlformats.org/officeDocument/2006/relationships/vmlDrawing" Target="../drawings/vmlDrawing14.v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oleObject" Target="../embeddings/Microsoft_PowerPoint_97-2003_Presentation14.ppt"/></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8.png"/><Relationship Id="rId2" Type="http://schemas.openxmlformats.org/officeDocument/2006/relationships/slideLayout" Target="../slideLayouts/slideLayout11.xml"/><Relationship Id="rId1" Type="http://schemas.openxmlformats.org/officeDocument/2006/relationships/vmlDrawing" Target="../drawings/vmlDrawing15.v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oleObject" Target="../embeddings/Microsoft_PowerPoint_97-2003_Presentation15.ppt"/></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vmlDrawing" Target="../drawings/vmlDrawing16.v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oleObject" Target="../embeddings/Microsoft_PowerPoint_97-2003_Presentation16.ppt"/></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4.png"/><Relationship Id="rId2" Type="http://schemas.openxmlformats.org/officeDocument/2006/relationships/slideLayout" Target="../slideLayouts/slideLayout11.xml"/><Relationship Id="rId1" Type="http://schemas.openxmlformats.org/officeDocument/2006/relationships/vmlDrawing" Target="../drawings/vmlDrawing17.v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oleObject" Target="../embeddings/Microsoft_PowerPoint_97-2003_Presentation17.ppt"/></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1.xml"/><Relationship Id="rId1" Type="http://schemas.openxmlformats.org/officeDocument/2006/relationships/vmlDrawing" Target="../drawings/vmlDrawing18.vml"/><Relationship Id="rId5" Type="http://schemas.openxmlformats.org/officeDocument/2006/relationships/oleObject" Target="../embeddings/Microsoft_PowerPoint_97-2003_Presentation18.ppt"/><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1.xml"/><Relationship Id="rId1" Type="http://schemas.openxmlformats.org/officeDocument/2006/relationships/vmlDrawing" Target="../drawings/vmlDrawing19.vml"/><Relationship Id="rId5" Type="http://schemas.openxmlformats.org/officeDocument/2006/relationships/image" Target="../media/image46.png"/><Relationship Id="rId4" Type="http://schemas.openxmlformats.org/officeDocument/2006/relationships/oleObject" Target="../embeddings/Microsoft_PowerPoint_97-2003_Presentation19.ppt"/></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1.xml"/><Relationship Id="rId1" Type="http://schemas.openxmlformats.org/officeDocument/2006/relationships/vmlDrawing" Target="../drawings/vmlDrawing20.vml"/><Relationship Id="rId5" Type="http://schemas.openxmlformats.org/officeDocument/2006/relationships/image" Target="../media/image47.png"/><Relationship Id="rId4" Type="http://schemas.openxmlformats.org/officeDocument/2006/relationships/oleObject" Target="../embeddings/Microsoft_PowerPoint_97-2003_Presentation20.ppt"/></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28.xml"/><Relationship Id="rId7" Type="http://schemas.openxmlformats.org/officeDocument/2006/relationships/image" Target="../media/image50.png"/><Relationship Id="rId2" Type="http://schemas.openxmlformats.org/officeDocument/2006/relationships/slideLayout" Target="../slideLayouts/slideLayout11.xml"/><Relationship Id="rId1" Type="http://schemas.openxmlformats.org/officeDocument/2006/relationships/vmlDrawing" Target="../drawings/vmlDrawing21.v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oleObject" Target="../embeddings/Microsoft_PowerPoint_97-2003_Presentation21.ppt"/></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1.xml"/><Relationship Id="rId1" Type="http://schemas.openxmlformats.org/officeDocument/2006/relationships/vmlDrawing" Target="../drawings/vmlDrawing22.vml"/><Relationship Id="rId5" Type="http://schemas.openxmlformats.org/officeDocument/2006/relationships/oleObject" Target="../embeddings/Microsoft_PowerPoint_97-2003_Presentation22.ppt"/><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1.xml"/><Relationship Id="rId1" Type="http://schemas.openxmlformats.org/officeDocument/2006/relationships/vmlDrawing" Target="../drawings/vmlDrawing23.vml"/><Relationship Id="rId5" Type="http://schemas.openxmlformats.org/officeDocument/2006/relationships/image" Target="../media/image53.png"/><Relationship Id="rId4" Type="http://schemas.openxmlformats.org/officeDocument/2006/relationships/oleObject" Target="../embeddings/Microsoft_PowerPoint_97-2003_Presentation23.ppt"/></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1.xml"/><Relationship Id="rId1" Type="http://schemas.openxmlformats.org/officeDocument/2006/relationships/vmlDrawing" Target="../drawings/vmlDrawing24.vml"/><Relationship Id="rId5" Type="http://schemas.openxmlformats.org/officeDocument/2006/relationships/image" Target="../media/image54.png"/><Relationship Id="rId4" Type="http://schemas.openxmlformats.org/officeDocument/2006/relationships/oleObject" Target="../embeddings/Microsoft_PowerPoint_97-2003_Presentation24.ppt"/></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1.xml"/><Relationship Id="rId1" Type="http://schemas.openxmlformats.org/officeDocument/2006/relationships/vmlDrawing" Target="../drawings/vmlDrawing25.vml"/><Relationship Id="rId6" Type="http://schemas.openxmlformats.org/officeDocument/2006/relationships/image" Target="../media/image56.png"/><Relationship Id="rId5" Type="http://schemas.openxmlformats.org/officeDocument/2006/relationships/image" Target="../media/image55.emf"/><Relationship Id="rId4" Type="http://schemas.openxmlformats.org/officeDocument/2006/relationships/oleObject" Target="../embeddings/Microsoft_PowerPoint_97-2003_Presentation25.ppt"/></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1.xml"/><Relationship Id="rId1" Type="http://schemas.openxmlformats.org/officeDocument/2006/relationships/vmlDrawing" Target="../drawings/vmlDrawing26.vml"/><Relationship Id="rId5" Type="http://schemas.openxmlformats.org/officeDocument/2006/relationships/image" Target="../media/image57.png"/><Relationship Id="rId4" Type="http://schemas.openxmlformats.org/officeDocument/2006/relationships/oleObject" Target="../embeddings/Microsoft_PowerPoint_97-2003_Presentation26.ppt"/></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1.xml"/><Relationship Id="rId1" Type="http://schemas.openxmlformats.org/officeDocument/2006/relationships/vmlDrawing" Target="../drawings/vmlDrawing27.vml"/><Relationship Id="rId5" Type="http://schemas.openxmlformats.org/officeDocument/2006/relationships/oleObject" Target="../embeddings/Microsoft_PowerPoint_97-2003_Presentation27.ppt"/><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1.xml"/><Relationship Id="rId1" Type="http://schemas.openxmlformats.org/officeDocument/2006/relationships/vmlDrawing" Target="../drawings/vmlDrawing28.vml"/><Relationship Id="rId5" Type="http://schemas.openxmlformats.org/officeDocument/2006/relationships/image" Target="../media/image59.png"/><Relationship Id="rId4" Type="http://schemas.openxmlformats.org/officeDocument/2006/relationships/oleObject" Target="../embeddings/Microsoft_PowerPoint_97-2003_Presentation28.ppt"/></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1.xml"/><Relationship Id="rId1" Type="http://schemas.openxmlformats.org/officeDocument/2006/relationships/vmlDrawing" Target="../drawings/vmlDrawing29.vml"/><Relationship Id="rId5" Type="http://schemas.openxmlformats.org/officeDocument/2006/relationships/image" Target="../media/image60.png"/><Relationship Id="rId4" Type="http://schemas.openxmlformats.org/officeDocument/2006/relationships/oleObject" Target="../embeddings/Microsoft_PowerPoint_97-2003_Presentation29.ppt"/></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1.xml"/><Relationship Id="rId1" Type="http://schemas.openxmlformats.org/officeDocument/2006/relationships/vmlDrawing" Target="../drawings/vmlDrawing30.vml"/><Relationship Id="rId5" Type="http://schemas.openxmlformats.org/officeDocument/2006/relationships/image" Target="../media/image61.png"/><Relationship Id="rId4" Type="http://schemas.openxmlformats.org/officeDocument/2006/relationships/oleObject" Target="../embeddings/Microsoft_PowerPoint_97-2003_Presentation30.ppt"/></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1.xml"/><Relationship Id="rId1" Type="http://schemas.openxmlformats.org/officeDocument/2006/relationships/vmlDrawing" Target="../drawings/vmlDrawing31.vml"/><Relationship Id="rId5" Type="http://schemas.openxmlformats.org/officeDocument/2006/relationships/image" Target="../media/image62.png"/><Relationship Id="rId4" Type="http://schemas.openxmlformats.org/officeDocument/2006/relationships/oleObject" Target="../embeddings/Microsoft_PowerPoint_97-2003_Presentation31.ppt"/></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1.xml"/><Relationship Id="rId1" Type="http://schemas.openxmlformats.org/officeDocument/2006/relationships/vmlDrawing" Target="../drawings/vmlDrawing32.vml"/><Relationship Id="rId5" Type="http://schemas.openxmlformats.org/officeDocument/2006/relationships/image" Target="../media/image63.png"/><Relationship Id="rId4" Type="http://schemas.openxmlformats.org/officeDocument/2006/relationships/oleObject" Target="../embeddings/Microsoft_PowerPoint_97-2003_Presentation32.ppt"/></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1.xml"/><Relationship Id="rId1" Type="http://schemas.openxmlformats.org/officeDocument/2006/relationships/vmlDrawing" Target="../drawings/vmlDrawing33.vml"/><Relationship Id="rId5" Type="http://schemas.openxmlformats.org/officeDocument/2006/relationships/image" Target="../media/image66.png"/><Relationship Id="rId4" Type="http://schemas.openxmlformats.org/officeDocument/2006/relationships/oleObject" Target="../embeddings/Microsoft_PowerPoint_97-2003_Presentation33.ppt"/></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1.xml"/><Relationship Id="rId1" Type="http://schemas.openxmlformats.org/officeDocument/2006/relationships/vmlDrawing" Target="../drawings/vmlDrawing34.vml"/><Relationship Id="rId5" Type="http://schemas.openxmlformats.org/officeDocument/2006/relationships/image" Target="../media/image67.png"/><Relationship Id="rId4" Type="http://schemas.openxmlformats.org/officeDocument/2006/relationships/oleObject" Target="../embeddings/Microsoft_PowerPoint_97-2003_Presentation34.ppt"/></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1.xml"/><Relationship Id="rId1" Type="http://schemas.openxmlformats.org/officeDocument/2006/relationships/vmlDrawing" Target="../drawings/vmlDrawing35.v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oleObject" Target="../embeddings/Microsoft_PowerPoint_97-2003_Presentation35.ppt"/></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1.xml"/><Relationship Id="rId1" Type="http://schemas.openxmlformats.org/officeDocument/2006/relationships/vmlDrawing" Target="../drawings/vmlDrawing36.vml"/><Relationship Id="rId5" Type="http://schemas.openxmlformats.org/officeDocument/2006/relationships/image" Target="../media/image71.png"/><Relationship Id="rId4" Type="http://schemas.openxmlformats.org/officeDocument/2006/relationships/oleObject" Target="../embeddings/Microsoft_PowerPoint_97-2003_Presentation36.ppt"/></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1.xml"/><Relationship Id="rId1" Type="http://schemas.openxmlformats.org/officeDocument/2006/relationships/vmlDrawing" Target="../drawings/vmlDrawing37.vml"/><Relationship Id="rId6" Type="http://schemas.openxmlformats.org/officeDocument/2006/relationships/image" Target="../media/image73.png"/><Relationship Id="rId5" Type="http://schemas.openxmlformats.org/officeDocument/2006/relationships/oleObject" Target="../embeddings/Microsoft_PowerPoint_97-2003_Presentation37.ppt"/><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76.png"/><Relationship Id="rId2" Type="http://schemas.openxmlformats.org/officeDocument/2006/relationships/slideLayout" Target="../slideLayouts/slideLayout11.xml"/><Relationship Id="rId1" Type="http://schemas.openxmlformats.org/officeDocument/2006/relationships/vmlDrawing" Target="../drawings/vmlDrawing38.v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oleObject" Target="../embeddings/Microsoft_PowerPoint_97-2003_Presentation38.ppt"/></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1.xml"/><Relationship Id="rId1" Type="http://schemas.openxmlformats.org/officeDocument/2006/relationships/vmlDrawing" Target="../drawings/vmlDrawing39.v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oleObject" Target="../embeddings/Microsoft_PowerPoint_97-2003_Presentation39.ppt"/></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1.xml"/><Relationship Id="rId1" Type="http://schemas.openxmlformats.org/officeDocument/2006/relationships/vmlDrawing" Target="../drawings/vmlDrawing40.v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oleObject" Target="../embeddings/Microsoft_PowerPoint_97-2003_Presentation40.ppt"/></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1.xml"/><Relationship Id="rId1" Type="http://schemas.openxmlformats.org/officeDocument/2006/relationships/vmlDrawing" Target="../drawings/vmlDrawing41.vml"/><Relationship Id="rId5" Type="http://schemas.openxmlformats.org/officeDocument/2006/relationships/image" Target="../media/image81.png"/><Relationship Id="rId4" Type="http://schemas.openxmlformats.org/officeDocument/2006/relationships/oleObject" Target="../embeddings/Microsoft_PowerPoint_97-2003_Presentation41.ppt"/></Relationships>
</file>

<file path=ppt/slides/_rels/slide5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51.xml"/><Relationship Id="rId7" Type="http://schemas.openxmlformats.org/officeDocument/2006/relationships/image" Target="../media/image84.png"/><Relationship Id="rId2" Type="http://schemas.openxmlformats.org/officeDocument/2006/relationships/slideLayout" Target="../slideLayouts/slideLayout11.xml"/><Relationship Id="rId1" Type="http://schemas.openxmlformats.org/officeDocument/2006/relationships/vmlDrawing" Target="../drawings/vmlDrawing42.v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oleObject" Target="../embeddings/Microsoft_PowerPoint_97-2003_Presentation42.ppt"/><Relationship Id="rId9" Type="http://schemas.openxmlformats.org/officeDocument/2006/relationships/image" Target="../media/image86.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1.xml"/><Relationship Id="rId1" Type="http://schemas.openxmlformats.org/officeDocument/2006/relationships/vmlDrawing" Target="../drawings/vmlDrawing43.v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oleObject" Target="../embeddings/Microsoft_PowerPoint_97-2003_Presentation43.ppt"/></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6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notesSlide" Target="../notesSlides/notesSlide53.xml"/><Relationship Id="rId7" Type="http://schemas.openxmlformats.org/officeDocument/2006/relationships/image" Target="../media/image92.png"/><Relationship Id="rId2" Type="http://schemas.openxmlformats.org/officeDocument/2006/relationships/slideLayout" Target="../slideLayouts/slideLayout11.xml"/><Relationship Id="rId1" Type="http://schemas.openxmlformats.org/officeDocument/2006/relationships/vmlDrawing" Target="../drawings/vmlDrawing44.v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oleObject" Target="../embeddings/Microsoft_PowerPoint_97-2003_Presentation44.ppt"/></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1.xml"/><Relationship Id="rId1" Type="http://schemas.openxmlformats.org/officeDocument/2006/relationships/vmlDrawing" Target="../drawings/vmlDrawing45.vml"/><Relationship Id="rId5" Type="http://schemas.openxmlformats.org/officeDocument/2006/relationships/image" Target="../media/image94.png"/><Relationship Id="rId4" Type="http://schemas.openxmlformats.org/officeDocument/2006/relationships/oleObject" Target="../embeddings/Microsoft_PowerPoint_97-2003_Presentation45.ppt"/></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1.xml"/><Relationship Id="rId1" Type="http://schemas.openxmlformats.org/officeDocument/2006/relationships/vmlDrawing" Target="../drawings/vmlDrawing46.vml"/><Relationship Id="rId5" Type="http://schemas.openxmlformats.org/officeDocument/2006/relationships/image" Target="../media/image95.png"/><Relationship Id="rId4" Type="http://schemas.openxmlformats.org/officeDocument/2006/relationships/oleObject" Target="../embeddings/Microsoft_PowerPoint_97-2003_Presentation46.ppt"/></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1.xml"/><Relationship Id="rId1" Type="http://schemas.openxmlformats.org/officeDocument/2006/relationships/vmlDrawing" Target="../drawings/vmlDrawing47.vml"/><Relationship Id="rId5" Type="http://schemas.openxmlformats.org/officeDocument/2006/relationships/image" Target="../media/image96.png"/><Relationship Id="rId4" Type="http://schemas.openxmlformats.org/officeDocument/2006/relationships/oleObject" Target="../embeddings/Microsoft_PowerPoint_97-2003_Presentation47.ppt"/></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99.png"/><Relationship Id="rId2" Type="http://schemas.openxmlformats.org/officeDocument/2006/relationships/slideLayout" Target="../slideLayouts/slideLayout11.xml"/><Relationship Id="rId1" Type="http://schemas.openxmlformats.org/officeDocument/2006/relationships/vmlDrawing" Target="../drawings/vmlDrawing48.v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oleObject" Target="../embeddings/Microsoft_PowerPoint_97-2003_Presentation48.ppt"/></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1.xml"/><Relationship Id="rId1" Type="http://schemas.openxmlformats.org/officeDocument/2006/relationships/vmlDrawing" Target="../drawings/vmlDrawing49.vml"/><Relationship Id="rId5" Type="http://schemas.openxmlformats.org/officeDocument/2006/relationships/image" Target="../media/image100.png"/><Relationship Id="rId4" Type="http://schemas.openxmlformats.org/officeDocument/2006/relationships/oleObject" Target="../embeddings/Microsoft_PowerPoint_97-2003_Presentation49.ppt"/></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1.xml"/><Relationship Id="rId1" Type="http://schemas.openxmlformats.org/officeDocument/2006/relationships/vmlDrawing" Target="../drawings/vmlDrawing50.vml"/><Relationship Id="rId5" Type="http://schemas.openxmlformats.org/officeDocument/2006/relationships/image" Target="../media/image101.png"/><Relationship Id="rId4" Type="http://schemas.openxmlformats.org/officeDocument/2006/relationships/oleObject" Target="../embeddings/Microsoft_PowerPoint_97-2003_Presentation50.ppt"/></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1.xml"/><Relationship Id="rId1" Type="http://schemas.openxmlformats.org/officeDocument/2006/relationships/vmlDrawing" Target="../drawings/vmlDrawing51.vml"/><Relationship Id="rId5" Type="http://schemas.openxmlformats.org/officeDocument/2006/relationships/image" Target="../media/image102.png"/><Relationship Id="rId4" Type="http://schemas.openxmlformats.org/officeDocument/2006/relationships/oleObject" Target="../embeddings/Microsoft_PowerPoint_97-2003_Presentation51.ppt"/></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1.xml"/><Relationship Id="rId1" Type="http://schemas.openxmlformats.org/officeDocument/2006/relationships/vmlDrawing" Target="../drawings/vmlDrawing52.vml"/><Relationship Id="rId4" Type="http://schemas.openxmlformats.org/officeDocument/2006/relationships/oleObject" Target="../embeddings/Microsoft_PowerPoint_97-2003_Presentation52.ppt"/></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1.xml"/><Relationship Id="rId1" Type="http://schemas.openxmlformats.org/officeDocument/2006/relationships/vmlDrawing" Target="../drawings/vmlDrawing53.vml"/><Relationship Id="rId4" Type="http://schemas.openxmlformats.org/officeDocument/2006/relationships/oleObject" Target="../embeddings/Microsoft_PowerPoint_97-2003_Presentation53.ppt"/></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1.xml"/><Relationship Id="rId1" Type="http://schemas.openxmlformats.org/officeDocument/2006/relationships/vmlDrawing" Target="../drawings/vmlDrawing54.vml"/><Relationship Id="rId4" Type="http://schemas.openxmlformats.org/officeDocument/2006/relationships/oleObject" Target="../embeddings/Microsoft_PowerPoint_97-2003_Presentation54.ppt"/></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1.xml"/><Relationship Id="rId1" Type="http://schemas.openxmlformats.org/officeDocument/2006/relationships/vmlDrawing" Target="../drawings/vmlDrawing55.vml"/><Relationship Id="rId4" Type="http://schemas.openxmlformats.org/officeDocument/2006/relationships/oleObject" Target="../embeddings/Microsoft_PowerPoint_97-2003_Presentation55.ppt"/></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1.xml"/><Relationship Id="rId1" Type="http://schemas.openxmlformats.org/officeDocument/2006/relationships/vmlDrawing" Target="../drawings/vmlDrawing56.vml"/><Relationship Id="rId4" Type="http://schemas.openxmlformats.org/officeDocument/2006/relationships/oleObject" Target="../embeddings/Microsoft_PowerPoint_97-2003_Presentation56.ppt"/></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1.xml"/><Relationship Id="rId1" Type="http://schemas.openxmlformats.org/officeDocument/2006/relationships/vmlDrawing" Target="../drawings/vmlDrawing57.vml"/><Relationship Id="rId4" Type="http://schemas.openxmlformats.org/officeDocument/2006/relationships/oleObject" Target="../embeddings/Microsoft_PowerPoint_97-2003_Presentation57.ppt"/></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1.xml"/><Relationship Id="rId1" Type="http://schemas.openxmlformats.org/officeDocument/2006/relationships/vmlDrawing" Target="../drawings/vmlDrawing58.vml"/><Relationship Id="rId4" Type="http://schemas.openxmlformats.org/officeDocument/2006/relationships/oleObject" Target="../embeddings/Microsoft_PowerPoint_97-2003_Presentation58.ppt"/></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1.xml"/><Relationship Id="rId1" Type="http://schemas.openxmlformats.org/officeDocument/2006/relationships/vmlDrawing" Target="../drawings/vmlDrawing59.vml"/><Relationship Id="rId4" Type="http://schemas.openxmlformats.org/officeDocument/2006/relationships/oleObject" Target="../embeddings/Microsoft_PowerPoint_97-2003_Presentation59.ppt"/></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9.xml"/><Relationship Id="rId1" Type="http://schemas.openxmlformats.org/officeDocument/2006/relationships/tags" Target="../tags/tag1.xml"/><Relationship Id="rId5" Type="http://schemas.openxmlformats.org/officeDocument/2006/relationships/image" Target="../media/image104.emf"/><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7.png"/><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oleObject" Target="../embeddings/Microsoft_PowerPoint_97-2003_Presentation1.ppt"/></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1" descr="Onion_front.psd"/>
          <p:cNvPicPr>
            <a:picLocks noChangeAspect="1"/>
          </p:cNvPicPr>
          <p:nvPr/>
        </p:nvPicPr>
        <p:blipFill>
          <a:blip r:embed="rId3" cstate="email"/>
          <a:srcRect/>
          <a:stretch>
            <a:fillRect/>
          </a:stretch>
        </p:blipFill>
        <p:spPr bwMode="auto">
          <a:xfrm>
            <a:off x="5556738" y="1447888"/>
            <a:ext cx="3587262" cy="5410200"/>
          </a:xfrm>
          <a:prstGeom prst="rect">
            <a:avLst/>
          </a:prstGeom>
          <a:noFill/>
          <a:ln w="9525">
            <a:noFill/>
            <a:miter lim="800000"/>
            <a:headEnd/>
            <a:tailEnd/>
          </a:ln>
        </p:spPr>
      </p:pic>
      <p:sp>
        <p:nvSpPr>
          <p:cNvPr id="19459" name="Rectangle 17"/>
          <p:cNvSpPr>
            <a:spLocks noGrp="1"/>
          </p:cNvSpPr>
          <p:nvPr>
            <p:ph type="ctrTitle"/>
          </p:nvPr>
        </p:nvSpPr>
        <p:spPr>
          <a:xfrm>
            <a:off x="1163077" y="2150675"/>
            <a:ext cx="5659754" cy="1073171"/>
          </a:xfrm>
        </p:spPr>
        <p:txBody>
          <a:bodyPr/>
          <a:lstStyle/>
          <a:p>
            <a:r>
              <a:rPr lang="en-US" dirty="0" smtClean="0"/>
              <a:t>Tableau Desktop</a:t>
            </a:r>
            <a:br>
              <a:rPr lang="en-US" dirty="0" smtClean="0"/>
            </a:br>
            <a:r>
              <a:rPr lang="en-US" dirty="0" smtClean="0"/>
              <a:t>200 Level</a:t>
            </a:r>
            <a:r>
              <a:rPr lang="en-US" dirty="0" smtClean="0"/>
              <a:t/>
            </a:r>
            <a:br>
              <a:rPr lang="en-US" dirty="0" smtClean="0"/>
            </a:br>
            <a:r>
              <a:rPr lang="en-US" dirty="0"/>
              <a:t/>
            </a:r>
            <a:br>
              <a:rPr lang="en-US" dirty="0"/>
            </a:br>
            <a:endParaRPr lang="en-US" dirty="0" smtClean="0"/>
          </a:p>
        </p:txBody>
      </p:sp>
      <p:sp>
        <p:nvSpPr>
          <p:cNvPr id="11" name="Subtitle 10"/>
          <p:cNvSpPr>
            <a:spLocks noGrp="1"/>
          </p:cNvSpPr>
          <p:nvPr>
            <p:ph type="subTitle" idx="1"/>
          </p:nvPr>
        </p:nvSpPr>
        <p:spPr/>
        <p:txBody>
          <a:bodyPr/>
          <a:lstStyle/>
          <a:p>
            <a:r>
              <a:rPr lang="en-AU" dirty="0" smtClean="0"/>
              <a:t>February 3</a:t>
            </a:r>
            <a:r>
              <a:rPr lang="en-AU" baseline="30000" dirty="0" smtClean="0"/>
              <a:t>rd</a:t>
            </a:r>
            <a:r>
              <a:rPr lang="en-AU" dirty="0" smtClean="0"/>
              <a:t>, 2017</a:t>
            </a:r>
            <a:endParaRPr lang="en-AU" dirty="0"/>
          </a:p>
        </p:txBody>
      </p:sp>
    </p:spTree>
    <p:extLst>
      <p:ext uri="{BB962C8B-B14F-4D97-AF65-F5344CB8AC3E}">
        <p14:creationId xmlns:p14="http://schemas.microsoft.com/office/powerpoint/2010/main" val="1718090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522258" r:id="rId4" imgW="0" imgH="0" progId="PowerPoint.Show.8">
                  <p:embed/>
                </p:oleObj>
              </mc:Choice>
              <mc:Fallback>
                <p:oleObj r:id="rId4"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Preparing Data</a:t>
            </a:r>
          </a:p>
        </p:txBody>
      </p:sp>
      <p:sp>
        <p:nvSpPr>
          <p:cNvPr id="37" name="Rectangle 36"/>
          <p:cNvSpPr/>
          <p:nvPr/>
        </p:nvSpPr>
        <p:spPr bwMode="auto">
          <a:xfrm>
            <a:off x="4343400" y="6324600"/>
            <a:ext cx="381000" cy="528638"/>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smtClean="0">
              <a:ln>
                <a:noFill/>
              </a:ln>
              <a:solidFill>
                <a:schemeClr val="tx1"/>
              </a:solidFill>
              <a:effectLst/>
              <a:latin typeface="Arial" charset="0"/>
            </a:endParaRPr>
          </a:p>
        </p:txBody>
      </p:sp>
      <p:sp>
        <p:nvSpPr>
          <p:cNvPr id="38" name="Text Placeholder 6"/>
          <p:cNvSpPr>
            <a:spLocks noGrp="1"/>
          </p:cNvSpPr>
          <p:nvPr>
            <p:ph type="body" sz="quarter" idx="4294967295"/>
          </p:nvPr>
        </p:nvSpPr>
        <p:spPr>
          <a:xfrm>
            <a:off x="400050" y="1155700"/>
            <a:ext cx="8337550" cy="5137150"/>
          </a:xfrm>
          <a:prstGeom prst="rect">
            <a:avLst/>
          </a:prstGeom>
        </p:spPr>
        <p:txBody>
          <a:bodyPr/>
          <a:lstStyle/>
          <a:p>
            <a:pPr>
              <a:spcBef>
                <a:spcPts val="0"/>
              </a:spcBef>
              <a:spcAft>
                <a:spcPts val="1200"/>
              </a:spcAft>
              <a:buFont typeface="Wingdings" pitchFamily="2" charset="2"/>
              <a:buChar char="§"/>
            </a:pPr>
            <a:r>
              <a:rPr lang="en-US" sz="1800" b="1" dirty="0" smtClean="0">
                <a:solidFill>
                  <a:srgbClr val="333333"/>
                </a:solidFill>
              </a:rPr>
              <a:t>Cleaning</a:t>
            </a:r>
            <a:r>
              <a:rPr lang="en-US" sz="1800" dirty="0" smtClean="0">
                <a:solidFill>
                  <a:srgbClr val="333333"/>
                </a:solidFill>
              </a:rPr>
              <a:t> – Remove errors/noise, extraneous columns, normalizing</a:t>
            </a:r>
          </a:p>
          <a:p>
            <a:pPr>
              <a:spcBef>
                <a:spcPts val="0"/>
              </a:spcBef>
              <a:spcAft>
                <a:spcPts val="1200"/>
              </a:spcAft>
              <a:buFont typeface="Wingdings" pitchFamily="2" charset="2"/>
              <a:buChar char="§"/>
            </a:pPr>
            <a:r>
              <a:rPr lang="en-US" sz="1800" b="1" dirty="0" smtClean="0">
                <a:solidFill>
                  <a:srgbClr val="333333"/>
                </a:solidFill>
              </a:rPr>
              <a:t>Integration</a:t>
            </a:r>
            <a:r>
              <a:rPr lang="en-US" sz="1800" dirty="0" smtClean="0">
                <a:solidFill>
                  <a:srgbClr val="333333"/>
                </a:solidFill>
              </a:rPr>
              <a:t> – Blending multiple data sets either in Tableau or Database</a:t>
            </a:r>
          </a:p>
          <a:p>
            <a:pPr>
              <a:spcBef>
                <a:spcPts val="0"/>
              </a:spcBef>
              <a:spcAft>
                <a:spcPts val="1200"/>
              </a:spcAft>
              <a:buFont typeface="Wingdings" pitchFamily="2" charset="2"/>
              <a:buChar char="§"/>
            </a:pPr>
            <a:r>
              <a:rPr lang="en-US" sz="1800" b="1" dirty="0" smtClean="0">
                <a:solidFill>
                  <a:srgbClr val="333333"/>
                </a:solidFill>
              </a:rPr>
              <a:t>Transformation</a:t>
            </a:r>
            <a:r>
              <a:rPr lang="en-US" sz="1800" dirty="0" smtClean="0">
                <a:solidFill>
                  <a:srgbClr val="333333"/>
                </a:solidFill>
              </a:rPr>
              <a:t> – Preparing data structure for Tableau, Excel </a:t>
            </a:r>
            <a:r>
              <a:rPr lang="en-US" sz="1800" dirty="0" err="1" smtClean="0">
                <a:solidFill>
                  <a:srgbClr val="333333"/>
                </a:solidFill>
              </a:rPr>
              <a:t>Reshaper</a:t>
            </a:r>
            <a:endParaRPr lang="en-US" sz="1800" dirty="0" smtClean="0">
              <a:solidFill>
                <a:srgbClr val="333333"/>
              </a:solidFill>
            </a:endParaRPr>
          </a:p>
        </p:txBody>
      </p:sp>
      <p:pic>
        <p:nvPicPr>
          <p:cNvPr id="39" name="Picture 2" descr="http://www.tableausoftware.com/public/sites/default/files/1.jpg"/>
          <p:cNvPicPr>
            <a:picLocks noChangeAspect="1" noChangeArrowheads="1"/>
          </p:cNvPicPr>
          <p:nvPr/>
        </p:nvPicPr>
        <p:blipFill>
          <a:blip r:embed="rId5" cstate="print"/>
          <a:srcRect/>
          <a:stretch>
            <a:fillRect/>
          </a:stretch>
        </p:blipFill>
        <p:spPr bwMode="auto">
          <a:xfrm>
            <a:off x="155448" y="2487168"/>
            <a:ext cx="4366070" cy="4366070"/>
          </a:xfrm>
          <a:prstGeom prst="rect">
            <a:avLst/>
          </a:prstGeom>
          <a:noFill/>
        </p:spPr>
      </p:pic>
      <p:pic>
        <p:nvPicPr>
          <p:cNvPr id="40" name="Picture 4" descr="http://www.tableausoftware.com/public/sites/default/files/2.jpg"/>
          <p:cNvPicPr>
            <a:picLocks noChangeAspect="1" noChangeArrowheads="1"/>
          </p:cNvPicPr>
          <p:nvPr/>
        </p:nvPicPr>
        <p:blipFill>
          <a:blip r:embed="rId6" cstate="print"/>
          <a:srcRect/>
          <a:stretch>
            <a:fillRect/>
          </a:stretch>
        </p:blipFill>
        <p:spPr bwMode="auto">
          <a:xfrm>
            <a:off x="4620768" y="2487168"/>
            <a:ext cx="4370832" cy="4370832"/>
          </a:xfrm>
          <a:prstGeom prst="rect">
            <a:avLst/>
          </a:prstGeom>
          <a:noFill/>
        </p:spPr>
      </p:pic>
      <p:sp>
        <p:nvSpPr>
          <p:cNvPr id="47" name="TextBox 46"/>
          <p:cNvSpPr txBox="1"/>
          <p:nvPr/>
        </p:nvSpPr>
        <p:spPr bwMode="auto">
          <a:xfrm>
            <a:off x="152400" y="2487168"/>
            <a:ext cx="4369118" cy="4369118"/>
          </a:xfrm>
          <a:prstGeom prst="rect">
            <a:avLst/>
          </a:prstGeom>
          <a:solidFill>
            <a:srgbClr val="FFFFFF">
              <a:alpha val="56863"/>
            </a:srgbClr>
          </a:solidFill>
        </p:spPr>
        <p:txBody>
          <a:bodyPr wrap="square" rtlCol="0" anchor="ctr">
            <a:noAutofit/>
          </a:bodyPr>
          <a:lstStyle/>
          <a:p>
            <a:pPr marL="227013" indent="-225425" algn="ctr" rtl="0" fontAlgn="base">
              <a:lnSpc>
                <a:spcPct val="106000"/>
              </a:lnSpc>
              <a:spcBef>
                <a:spcPct val="40000"/>
              </a:spcBef>
              <a:spcAft>
                <a:spcPct val="0"/>
              </a:spcAft>
              <a:buClr>
                <a:srgbClr val="000000"/>
              </a:buClr>
            </a:pPr>
            <a:r>
              <a:rPr lang="en-US" sz="3500" b="1" dirty="0" smtClean="0">
                <a:solidFill>
                  <a:srgbClr val="C00000"/>
                </a:solidFill>
                <a:latin typeface="Arial" charset="0"/>
                <a:cs typeface="Arial" charset="0"/>
              </a:rPr>
              <a:t>BAD </a:t>
            </a:r>
            <a:r>
              <a:rPr lang="en-US" sz="3500" b="1" dirty="0" smtClean="0">
                <a:solidFill>
                  <a:srgbClr val="C00000"/>
                </a:solidFill>
                <a:latin typeface="Arial" charset="0"/>
                <a:ea typeface="+mn-ea"/>
                <a:cs typeface="Arial" charset="0"/>
              </a:rPr>
              <a:t>DATA</a:t>
            </a:r>
          </a:p>
          <a:p>
            <a:pPr marL="227013" indent="-225425" algn="ctr" rtl="0" fontAlgn="base">
              <a:lnSpc>
                <a:spcPct val="106000"/>
              </a:lnSpc>
              <a:spcBef>
                <a:spcPct val="40000"/>
              </a:spcBef>
              <a:spcAft>
                <a:spcPct val="0"/>
              </a:spcAft>
              <a:buClr>
                <a:srgbClr val="000000"/>
              </a:buClr>
            </a:pPr>
            <a:r>
              <a:rPr lang="en-US" sz="2000" b="1" dirty="0" smtClean="0">
                <a:solidFill>
                  <a:srgbClr val="000000"/>
                </a:solidFill>
                <a:latin typeface="Arial" charset="0"/>
                <a:cs typeface="Arial" charset="0"/>
              </a:rPr>
              <a:t>WIDE</a:t>
            </a:r>
          </a:p>
          <a:p>
            <a:pPr marL="227013" indent="-225425" algn="ctr" rtl="0" fontAlgn="base">
              <a:lnSpc>
                <a:spcPct val="106000"/>
              </a:lnSpc>
              <a:spcBef>
                <a:spcPct val="40000"/>
              </a:spcBef>
              <a:spcAft>
                <a:spcPct val="0"/>
              </a:spcAft>
              <a:buClr>
                <a:srgbClr val="000000"/>
              </a:buClr>
            </a:pPr>
            <a:r>
              <a:rPr lang="en-US" sz="2000" b="1" dirty="0" smtClean="0">
                <a:solidFill>
                  <a:srgbClr val="000000"/>
                </a:solidFill>
                <a:latin typeface="Arial" charset="0"/>
                <a:cs typeface="Arial" charset="0"/>
              </a:rPr>
              <a:t>REDUNDANT COLUMNS</a:t>
            </a:r>
          </a:p>
          <a:p>
            <a:pPr marL="227013" indent="-225425" algn="ctr" rtl="0" fontAlgn="base">
              <a:lnSpc>
                <a:spcPct val="106000"/>
              </a:lnSpc>
              <a:spcBef>
                <a:spcPct val="40000"/>
              </a:spcBef>
              <a:spcAft>
                <a:spcPct val="0"/>
              </a:spcAft>
              <a:buClr>
                <a:srgbClr val="000000"/>
              </a:buClr>
            </a:pPr>
            <a:r>
              <a:rPr lang="en-US" sz="2000" b="1" dirty="0" smtClean="0">
                <a:solidFill>
                  <a:srgbClr val="000000"/>
                </a:solidFill>
                <a:latin typeface="Arial" charset="0"/>
                <a:cs typeface="Arial" charset="0"/>
              </a:rPr>
              <a:t>BADLY FORMATED</a:t>
            </a:r>
          </a:p>
          <a:p>
            <a:pPr marL="227013" indent="-225425" algn="ctr" rtl="0" fontAlgn="base">
              <a:lnSpc>
                <a:spcPct val="106000"/>
              </a:lnSpc>
              <a:spcBef>
                <a:spcPct val="40000"/>
              </a:spcBef>
              <a:spcAft>
                <a:spcPct val="0"/>
              </a:spcAft>
              <a:buClr>
                <a:srgbClr val="000000"/>
              </a:buClr>
            </a:pPr>
            <a:r>
              <a:rPr lang="en-US" sz="2000" b="1" dirty="0" smtClean="0">
                <a:solidFill>
                  <a:srgbClr val="000000"/>
                </a:solidFill>
                <a:latin typeface="Arial" charset="0"/>
                <a:cs typeface="Arial" charset="0"/>
              </a:rPr>
              <a:t>NULLS GALORE!</a:t>
            </a:r>
          </a:p>
        </p:txBody>
      </p:sp>
      <p:sp>
        <p:nvSpPr>
          <p:cNvPr id="60" name="TextBox 59"/>
          <p:cNvSpPr txBox="1"/>
          <p:nvPr/>
        </p:nvSpPr>
        <p:spPr bwMode="auto">
          <a:xfrm>
            <a:off x="4617720" y="2487168"/>
            <a:ext cx="4370832" cy="4370832"/>
          </a:xfrm>
          <a:prstGeom prst="rect">
            <a:avLst/>
          </a:prstGeom>
          <a:solidFill>
            <a:srgbClr val="FFFFFF">
              <a:alpha val="56863"/>
            </a:srgbClr>
          </a:solidFill>
        </p:spPr>
        <p:txBody>
          <a:bodyPr wrap="square" rtlCol="0" anchor="ctr">
            <a:noAutofit/>
          </a:bodyPr>
          <a:lstStyle/>
          <a:p>
            <a:pPr marL="227013" indent="-225425" algn="ctr" rtl="0" fontAlgn="base">
              <a:lnSpc>
                <a:spcPct val="106000"/>
              </a:lnSpc>
              <a:spcBef>
                <a:spcPct val="40000"/>
              </a:spcBef>
              <a:spcAft>
                <a:spcPct val="0"/>
              </a:spcAft>
              <a:buClr>
                <a:srgbClr val="000000"/>
              </a:buClr>
            </a:pPr>
            <a:r>
              <a:rPr lang="en-US" sz="3500" b="1" dirty="0" smtClean="0">
                <a:solidFill>
                  <a:srgbClr val="1F77B4"/>
                </a:solidFill>
                <a:latin typeface="Arial" charset="0"/>
                <a:ea typeface="+mn-ea"/>
                <a:cs typeface="Arial" charset="0"/>
              </a:rPr>
              <a:t>GOOD DATA</a:t>
            </a:r>
          </a:p>
          <a:p>
            <a:pPr marL="227013" indent="-225425" algn="ctr" rtl="0" fontAlgn="base">
              <a:lnSpc>
                <a:spcPct val="106000"/>
              </a:lnSpc>
              <a:spcBef>
                <a:spcPct val="40000"/>
              </a:spcBef>
              <a:spcAft>
                <a:spcPct val="0"/>
              </a:spcAft>
              <a:buClr>
                <a:srgbClr val="000000"/>
              </a:buClr>
            </a:pPr>
            <a:r>
              <a:rPr lang="en-US" sz="2000" b="1" dirty="0" smtClean="0">
                <a:solidFill>
                  <a:srgbClr val="000000"/>
                </a:solidFill>
                <a:latin typeface="Arial" charset="0"/>
                <a:cs typeface="Arial" charset="0"/>
              </a:rPr>
              <a:t>TALL</a:t>
            </a:r>
          </a:p>
          <a:p>
            <a:pPr marL="227013" indent="-225425" algn="ctr" rtl="0" fontAlgn="base">
              <a:lnSpc>
                <a:spcPct val="106000"/>
              </a:lnSpc>
              <a:spcBef>
                <a:spcPct val="40000"/>
              </a:spcBef>
              <a:spcAft>
                <a:spcPct val="0"/>
              </a:spcAft>
              <a:buClr>
                <a:srgbClr val="000000"/>
              </a:buClr>
            </a:pPr>
            <a:r>
              <a:rPr lang="en-US" sz="2000" b="1" dirty="0" smtClean="0">
                <a:solidFill>
                  <a:srgbClr val="000000"/>
                </a:solidFill>
                <a:latin typeface="Arial" charset="0"/>
                <a:cs typeface="Arial" charset="0"/>
              </a:rPr>
              <a:t>UNIQUE COLUMNS</a:t>
            </a:r>
          </a:p>
          <a:p>
            <a:pPr marL="227013" indent="-225425" algn="ctr" rtl="0" fontAlgn="base">
              <a:lnSpc>
                <a:spcPct val="106000"/>
              </a:lnSpc>
              <a:spcBef>
                <a:spcPct val="40000"/>
              </a:spcBef>
              <a:spcAft>
                <a:spcPct val="0"/>
              </a:spcAft>
              <a:buClr>
                <a:srgbClr val="000000"/>
              </a:buClr>
            </a:pPr>
            <a:r>
              <a:rPr lang="en-US" sz="2000" b="1" dirty="0" smtClean="0">
                <a:solidFill>
                  <a:srgbClr val="000000"/>
                </a:solidFill>
                <a:latin typeface="Arial" charset="0"/>
                <a:cs typeface="Arial" charset="0"/>
              </a:rPr>
              <a:t>NO EXTRA ROWS</a:t>
            </a:r>
          </a:p>
          <a:p>
            <a:pPr marL="227013" indent="-225425" algn="ctr" rtl="0" fontAlgn="base">
              <a:lnSpc>
                <a:spcPct val="106000"/>
              </a:lnSpc>
              <a:spcBef>
                <a:spcPct val="40000"/>
              </a:spcBef>
              <a:spcAft>
                <a:spcPct val="0"/>
              </a:spcAft>
              <a:buClr>
                <a:srgbClr val="000000"/>
              </a:buClr>
            </a:pPr>
            <a:r>
              <a:rPr lang="en-US" sz="2000" b="1" dirty="0" smtClean="0">
                <a:solidFill>
                  <a:srgbClr val="000000"/>
                </a:solidFill>
                <a:latin typeface="Arial" charset="0"/>
                <a:cs typeface="Arial" charset="0"/>
              </a:rPr>
              <a:t>CLEAN NULLS</a:t>
            </a:r>
          </a:p>
        </p:txBody>
      </p:sp>
    </p:spTree>
    <p:extLst>
      <p:ext uri="{BB962C8B-B14F-4D97-AF65-F5344CB8AC3E}">
        <p14:creationId xmlns:p14="http://schemas.microsoft.com/office/powerpoint/2010/main" val="27966742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523271" r:id="rId4" imgW="0" imgH="0" progId="PowerPoint.Show.8">
                  <p:embed/>
                </p:oleObj>
              </mc:Choice>
              <mc:Fallback>
                <p:oleObj r:id="rId4"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About the Data</a:t>
            </a:r>
            <a:endParaRPr lang="en-US" dirty="0" smtClean="0"/>
          </a:p>
        </p:txBody>
      </p:sp>
      <p:sp>
        <p:nvSpPr>
          <p:cNvPr id="38" name="Text Placeholder 6"/>
          <p:cNvSpPr>
            <a:spLocks noGrp="1"/>
          </p:cNvSpPr>
          <p:nvPr>
            <p:ph type="body" sz="quarter" idx="4294967295"/>
          </p:nvPr>
        </p:nvSpPr>
        <p:spPr>
          <a:xfrm>
            <a:off x="400050" y="1155700"/>
            <a:ext cx="8337550" cy="5137150"/>
          </a:xfrm>
          <a:prstGeom prst="rect">
            <a:avLst/>
          </a:prstGeom>
        </p:spPr>
        <p:txBody>
          <a:bodyPr/>
          <a:lstStyle/>
          <a:p>
            <a:pPr>
              <a:spcBef>
                <a:spcPts val="0"/>
              </a:spcBef>
              <a:spcAft>
                <a:spcPts val="1200"/>
              </a:spcAft>
              <a:buFont typeface="Wingdings" pitchFamily="2" charset="2"/>
              <a:buChar char="§"/>
            </a:pPr>
            <a:r>
              <a:rPr lang="en-US" sz="1800" dirty="0" smtClean="0">
                <a:solidFill>
                  <a:srgbClr val="333333"/>
                </a:solidFill>
              </a:rPr>
              <a:t>For this presentation we are going to be using Capital Trip History </a:t>
            </a:r>
            <a:r>
              <a:rPr lang="en-US" sz="1800" dirty="0" err="1" smtClean="0">
                <a:solidFill>
                  <a:srgbClr val="333333"/>
                </a:solidFill>
              </a:rPr>
              <a:t>BikeShare</a:t>
            </a:r>
            <a:r>
              <a:rPr lang="en-US" sz="1800" dirty="0" smtClean="0">
                <a:solidFill>
                  <a:srgbClr val="333333"/>
                </a:solidFill>
              </a:rPr>
              <a:t> data</a:t>
            </a:r>
          </a:p>
          <a:p>
            <a:pPr lvl="3">
              <a:spcBef>
                <a:spcPts val="0"/>
              </a:spcBef>
              <a:spcAft>
                <a:spcPts val="1200"/>
              </a:spcAft>
              <a:buFont typeface="Wingdings" pitchFamily="2" charset="2"/>
              <a:buChar char="§"/>
            </a:pPr>
            <a:r>
              <a:rPr lang="en-US" sz="1700" dirty="0" smtClean="0">
                <a:solidFill>
                  <a:srgbClr val="333333"/>
                </a:solidFill>
              </a:rPr>
              <a:t>On a quarterly basis, Capital </a:t>
            </a:r>
            <a:r>
              <a:rPr lang="en-US" sz="1700" dirty="0" err="1" smtClean="0">
                <a:solidFill>
                  <a:srgbClr val="333333"/>
                </a:solidFill>
              </a:rPr>
              <a:t>BikeShare</a:t>
            </a:r>
            <a:r>
              <a:rPr lang="en-US" sz="1700" dirty="0" smtClean="0">
                <a:solidFill>
                  <a:srgbClr val="333333"/>
                </a:solidFill>
              </a:rPr>
              <a:t> releases the data associated with every trip that has taken place. Found </a:t>
            </a:r>
            <a:r>
              <a:rPr lang="en-US" sz="1700" dirty="0" smtClean="0">
                <a:solidFill>
                  <a:srgbClr val="333333"/>
                </a:solidFill>
                <a:hlinkClick r:id="rId5"/>
              </a:rPr>
              <a:t>HERE</a:t>
            </a:r>
            <a:endParaRPr lang="en-US" sz="1700" dirty="0" smtClean="0">
              <a:solidFill>
                <a:srgbClr val="333333"/>
              </a:solidFill>
            </a:endParaRPr>
          </a:p>
          <a:p>
            <a:pPr>
              <a:spcBef>
                <a:spcPts val="0"/>
              </a:spcBef>
              <a:spcAft>
                <a:spcPts val="1200"/>
              </a:spcAft>
              <a:buFont typeface="Wingdings" pitchFamily="2" charset="2"/>
              <a:buChar char="§"/>
            </a:pPr>
            <a:r>
              <a:rPr lang="en-US" sz="1800" dirty="0" smtClean="0">
                <a:solidFill>
                  <a:srgbClr val="333333"/>
                </a:solidFill>
              </a:rPr>
              <a:t>The original column headers are the following: </a:t>
            </a:r>
          </a:p>
          <a:p>
            <a:pPr>
              <a:spcBef>
                <a:spcPts val="0"/>
              </a:spcBef>
              <a:spcAft>
                <a:spcPts val="1200"/>
              </a:spcAft>
              <a:buFont typeface="Wingdings" pitchFamily="2" charset="2"/>
              <a:buChar char="§"/>
            </a:pPr>
            <a:endParaRPr lang="en-US" sz="1800" dirty="0">
              <a:solidFill>
                <a:srgbClr val="333333"/>
              </a:solidFill>
            </a:endParaRPr>
          </a:p>
          <a:p>
            <a:pPr>
              <a:spcBef>
                <a:spcPts val="0"/>
              </a:spcBef>
              <a:spcAft>
                <a:spcPts val="1200"/>
              </a:spcAft>
              <a:buFont typeface="Wingdings" pitchFamily="2" charset="2"/>
              <a:buChar char="§"/>
            </a:pPr>
            <a:endParaRPr lang="en-US" sz="1800" dirty="0" smtClean="0">
              <a:solidFill>
                <a:srgbClr val="333333"/>
              </a:solidFill>
            </a:endParaRPr>
          </a:p>
          <a:p>
            <a:pPr>
              <a:spcBef>
                <a:spcPts val="0"/>
              </a:spcBef>
              <a:spcAft>
                <a:spcPts val="1200"/>
              </a:spcAft>
              <a:buFont typeface="Wingdings" pitchFamily="2" charset="2"/>
              <a:buChar char="§"/>
            </a:pPr>
            <a:r>
              <a:rPr lang="en-US" sz="1800" dirty="0" smtClean="0">
                <a:solidFill>
                  <a:srgbClr val="333333"/>
                </a:solidFill>
              </a:rPr>
              <a:t>Using Python and the Google API we can call the exact longitude and latitude of each station number, as well as the zip code</a:t>
            </a:r>
          </a:p>
          <a:p>
            <a:pPr>
              <a:spcBef>
                <a:spcPts val="0"/>
              </a:spcBef>
              <a:spcAft>
                <a:spcPts val="1200"/>
              </a:spcAft>
              <a:buFont typeface="Wingdings" pitchFamily="2" charset="2"/>
              <a:buChar char="§"/>
            </a:pPr>
            <a:endParaRPr lang="en-US" sz="1800" dirty="0">
              <a:solidFill>
                <a:srgbClr val="333333"/>
              </a:solidFill>
            </a:endParaRPr>
          </a:p>
          <a:p>
            <a:pPr>
              <a:spcBef>
                <a:spcPts val="0"/>
              </a:spcBef>
              <a:spcAft>
                <a:spcPts val="1200"/>
              </a:spcAft>
              <a:buFont typeface="Wingdings" pitchFamily="2" charset="2"/>
              <a:buChar char="§"/>
            </a:pPr>
            <a:endParaRPr lang="en-US" sz="1800" dirty="0" smtClean="0">
              <a:solidFill>
                <a:srgbClr val="333333"/>
              </a:solidFill>
            </a:endParaRPr>
          </a:p>
          <a:p>
            <a:pPr>
              <a:spcBef>
                <a:spcPts val="0"/>
              </a:spcBef>
              <a:spcAft>
                <a:spcPts val="1200"/>
              </a:spcAft>
              <a:buFont typeface="Wingdings" pitchFamily="2" charset="2"/>
              <a:buChar char="§"/>
            </a:pPr>
            <a:r>
              <a:rPr lang="en-US" sz="1800" dirty="0" smtClean="0">
                <a:solidFill>
                  <a:srgbClr val="333333"/>
                </a:solidFill>
              </a:rPr>
              <a:t>This dataset contains 1,048,576 unique </a:t>
            </a:r>
            <a:r>
              <a:rPr lang="en-US" sz="1800" dirty="0" err="1" smtClean="0">
                <a:solidFill>
                  <a:srgbClr val="333333"/>
                </a:solidFill>
              </a:rPr>
              <a:t>BikeShare</a:t>
            </a:r>
            <a:r>
              <a:rPr lang="en-US" sz="1800" dirty="0" smtClean="0">
                <a:solidFill>
                  <a:srgbClr val="333333"/>
                </a:solidFill>
              </a:rPr>
              <a:t> trips from 2011. </a:t>
            </a:r>
          </a:p>
          <a:p>
            <a:pPr>
              <a:spcBef>
                <a:spcPts val="0"/>
              </a:spcBef>
              <a:spcAft>
                <a:spcPts val="1200"/>
              </a:spcAft>
              <a:buFont typeface="Wingdings" pitchFamily="2" charset="2"/>
              <a:buChar char="§"/>
            </a:pPr>
            <a:endParaRPr lang="en-US" sz="1800" dirty="0">
              <a:solidFill>
                <a:srgbClr val="333333"/>
              </a:solidFill>
            </a:endParaRPr>
          </a:p>
          <a:p>
            <a:pPr>
              <a:spcBef>
                <a:spcPts val="0"/>
              </a:spcBef>
              <a:spcAft>
                <a:spcPts val="1200"/>
              </a:spcAft>
              <a:buFont typeface="Wingdings" pitchFamily="2" charset="2"/>
              <a:buChar char="§"/>
            </a:pPr>
            <a:endParaRPr lang="en-US" sz="1800" dirty="0" smtClean="0">
              <a:solidFill>
                <a:srgbClr val="333333"/>
              </a:solidFill>
            </a:endParaRPr>
          </a:p>
          <a:p>
            <a:pPr marL="0" indent="0">
              <a:spcBef>
                <a:spcPts val="0"/>
              </a:spcBef>
              <a:spcAft>
                <a:spcPts val="1200"/>
              </a:spcAft>
            </a:pPr>
            <a:endParaRPr lang="en-US" sz="1800" dirty="0" smtClean="0">
              <a:solidFill>
                <a:srgbClr val="333333"/>
              </a:solidFill>
            </a:endParaRPr>
          </a:p>
          <a:p>
            <a:pPr>
              <a:spcBef>
                <a:spcPts val="0"/>
              </a:spcBef>
              <a:spcAft>
                <a:spcPts val="1200"/>
              </a:spcAft>
              <a:buFont typeface="Wingdings" pitchFamily="2" charset="2"/>
              <a:buChar char="§"/>
            </a:pPr>
            <a:endParaRPr lang="en-US" sz="1800" dirty="0" smtClean="0">
              <a:solidFill>
                <a:srgbClr val="333333"/>
              </a:solidFill>
            </a:endParaRPr>
          </a:p>
          <a:p>
            <a:pPr>
              <a:spcBef>
                <a:spcPts val="0"/>
              </a:spcBef>
              <a:spcAft>
                <a:spcPts val="1200"/>
              </a:spcAft>
              <a:buFont typeface="Wingdings" pitchFamily="2" charset="2"/>
              <a:buChar char="§"/>
            </a:pPr>
            <a:endParaRPr lang="en-US" sz="1800" dirty="0" smtClean="0">
              <a:solidFill>
                <a:srgbClr val="333333"/>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962704220"/>
              </p:ext>
            </p:extLst>
          </p:nvPr>
        </p:nvGraphicFramePr>
        <p:xfrm>
          <a:off x="393192" y="2962831"/>
          <a:ext cx="8340724" cy="757114"/>
        </p:xfrm>
        <a:graphic>
          <a:graphicData uri="http://schemas.openxmlformats.org/drawingml/2006/table">
            <a:tbl>
              <a:tblPr/>
              <a:tblGrid>
                <a:gridCol w="813790"/>
                <a:gridCol w="790975"/>
                <a:gridCol w="790975"/>
                <a:gridCol w="1135757"/>
                <a:gridCol w="760552"/>
                <a:gridCol w="1087590"/>
                <a:gridCol w="1358854"/>
                <a:gridCol w="770693"/>
                <a:gridCol w="831538"/>
              </a:tblGrid>
              <a:tr h="378557">
                <a:tc>
                  <a:txBody>
                    <a:bodyPr/>
                    <a:lstStyle/>
                    <a:p>
                      <a:pPr algn="l" fontAlgn="b"/>
                      <a:r>
                        <a:rPr lang="en-US" sz="1200" b="1" i="0" u="none" strike="noStrike" dirty="0">
                          <a:solidFill>
                            <a:srgbClr val="FFFFFF"/>
                          </a:solidFill>
                          <a:effectLst/>
                          <a:latin typeface="Calibri" panose="020F0502020204030204" pitchFamily="34" charset="0"/>
                        </a:rPr>
                        <a:t>Duration (</a:t>
                      </a:r>
                      <a:r>
                        <a:rPr lang="en-US" sz="1200" b="1" i="0" u="none" strike="noStrike" dirty="0" err="1">
                          <a:solidFill>
                            <a:srgbClr val="FFFFFF"/>
                          </a:solidFill>
                          <a:effectLst/>
                          <a:latin typeface="Calibri" panose="020F0502020204030204" pitchFamily="34" charset="0"/>
                        </a:rPr>
                        <a:t>ms</a:t>
                      </a:r>
                      <a:r>
                        <a:rPr lang="en-US" sz="1200" b="1" i="0" u="none" strike="noStrike" dirty="0">
                          <a:solidFill>
                            <a:srgbClr val="FFFFFF"/>
                          </a:solidFill>
                          <a:effectLst/>
                          <a:latin typeface="Calibri" panose="020F0502020204030204" pitchFamily="34" charset="0"/>
                        </a:rPr>
                        <a:t>)</a:t>
                      </a:r>
                    </a:p>
                  </a:txBody>
                  <a:tcPr marL="3663" marR="3663" marT="366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US" sz="1200" b="1" i="0" u="none" strike="noStrike">
                          <a:solidFill>
                            <a:srgbClr val="FFFFFF"/>
                          </a:solidFill>
                          <a:effectLst/>
                          <a:latin typeface="Calibri" panose="020F0502020204030204" pitchFamily="34" charset="0"/>
                        </a:rPr>
                        <a:t>Start date</a:t>
                      </a:r>
                    </a:p>
                  </a:txBody>
                  <a:tcPr marL="3663" marR="3663" marT="366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US" sz="1200" b="1" i="0" u="none" strike="noStrike">
                          <a:solidFill>
                            <a:srgbClr val="FFFFFF"/>
                          </a:solidFill>
                          <a:effectLst/>
                          <a:latin typeface="Calibri" panose="020F0502020204030204" pitchFamily="34" charset="0"/>
                        </a:rPr>
                        <a:t>End date</a:t>
                      </a:r>
                    </a:p>
                  </a:txBody>
                  <a:tcPr marL="3663" marR="3663" marT="366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US" sz="1200" b="1" i="0" u="none" strike="noStrike" dirty="0">
                          <a:solidFill>
                            <a:srgbClr val="FFFFFF"/>
                          </a:solidFill>
                          <a:effectLst/>
                          <a:latin typeface="Calibri" panose="020F0502020204030204" pitchFamily="34" charset="0"/>
                        </a:rPr>
                        <a:t>Start station number</a:t>
                      </a:r>
                    </a:p>
                  </a:txBody>
                  <a:tcPr marL="3663" marR="3663" marT="366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US" sz="1200" b="1" i="0" u="none" strike="noStrike">
                          <a:solidFill>
                            <a:srgbClr val="FFFFFF"/>
                          </a:solidFill>
                          <a:effectLst/>
                          <a:latin typeface="Calibri" panose="020F0502020204030204" pitchFamily="34" charset="0"/>
                        </a:rPr>
                        <a:t>Start station</a:t>
                      </a:r>
                    </a:p>
                  </a:txBody>
                  <a:tcPr marL="3663" marR="3663" marT="366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US" sz="1200" b="1" i="0" u="none" strike="noStrike" dirty="0">
                          <a:solidFill>
                            <a:srgbClr val="FFFFFF"/>
                          </a:solidFill>
                          <a:effectLst/>
                          <a:latin typeface="Calibri" panose="020F0502020204030204" pitchFamily="34" charset="0"/>
                        </a:rPr>
                        <a:t>End station number</a:t>
                      </a:r>
                    </a:p>
                  </a:txBody>
                  <a:tcPr marL="3663" marR="3663" marT="366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US" sz="1200" b="1" i="0" u="none" strike="noStrike">
                          <a:solidFill>
                            <a:srgbClr val="FFFFFF"/>
                          </a:solidFill>
                          <a:effectLst/>
                          <a:latin typeface="Calibri" panose="020F0502020204030204" pitchFamily="34" charset="0"/>
                        </a:rPr>
                        <a:t>End station</a:t>
                      </a:r>
                    </a:p>
                  </a:txBody>
                  <a:tcPr marL="3663" marR="3663" marT="366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US" sz="1200" b="1" i="0" u="none" strike="noStrike">
                          <a:solidFill>
                            <a:srgbClr val="FFFFFF"/>
                          </a:solidFill>
                          <a:effectLst/>
                          <a:latin typeface="Calibri" panose="020F0502020204030204" pitchFamily="34" charset="0"/>
                        </a:rPr>
                        <a:t>Bike number</a:t>
                      </a:r>
                    </a:p>
                  </a:txBody>
                  <a:tcPr marL="3663" marR="3663" marT="366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en-US" sz="1200" b="1" i="0" u="none" strike="noStrike">
                          <a:solidFill>
                            <a:srgbClr val="FFFFFF"/>
                          </a:solidFill>
                          <a:effectLst/>
                          <a:latin typeface="Calibri" panose="020F0502020204030204" pitchFamily="34" charset="0"/>
                        </a:rPr>
                        <a:t>Member Type</a:t>
                      </a:r>
                    </a:p>
                  </a:txBody>
                  <a:tcPr marL="3663" marR="3663" marT="366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r>
              <a:tr h="378557">
                <a:tc>
                  <a:txBody>
                    <a:bodyPr/>
                    <a:lstStyle/>
                    <a:p>
                      <a:pPr algn="ctr" fontAlgn="b"/>
                      <a:r>
                        <a:rPr lang="en-US" sz="1200" b="0" i="0" u="none" strike="noStrike" dirty="0">
                          <a:solidFill>
                            <a:srgbClr val="000000"/>
                          </a:solidFill>
                          <a:effectLst/>
                          <a:latin typeface="Calibri" panose="020F0502020204030204" pitchFamily="34" charset="0"/>
                        </a:rPr>
                        <a:t>301295</a:t>
                      </a:r>
                    </a:p>
                  </a:txBody>
                  <a:tcPr marL="3663" marR="3663" marT="366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3/31/2016 23:59</a:t>
                      </a:r>
                    </a:p>
                  </a:txBody>
                  <a:tcPr marL="3663" marR="3663" marT="366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4/1/2016 0:04</a:t>
                      </a:r>
                    </a:p>
                  </a:txBody>
                  <a:tcPr marL="3663" marR="3663" marT="366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31280</a:t>
                      </a:r>
                    </a:p>
                  </a:txBody>
                  <a:tcPr marL="3663" marR="3663" marT="366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200" b="0" i="0" u="none" strike="noStrike" dirty="0">
                          <a:solidFill>
                            <a:srgbClr val="000000"/>
                          </a:solidFill>
                          <a:effectLst/>
                          <a:latin typeface="Calibri" panose="020F0502020204030204" pitchFamily="34" charset="0"/>
                        </a:rPr>
                        <a:t>11th &amp; S St NW</a:t>
                      </a:r>
                    </a:p>
                  </a:txBody>
                  <a:tcPr marL="3663" marR="3663" marT="366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200" b="0" i="0" u="none" strike="noStrike" dirty="0">
                          <a:solidFill>
                            <a:srgbClr val="000000"/>
                          </a:solidFill>
                          <a:effectLst/>
                          <a:latin typeface="Calibri" panose="020F0502020204030204" pitchFamily="34" charset="0"/>
                        </a:rPr>
                        <a:t>31506</a:t>
                      </a:r>
                    </a:p>
                  </a:txBody>
                  <a:tcPr marL="3663" marR="3663" marT="366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200" b="0" i="0" u="none" strike="noStrike" dirty="0">
                          <a:solidFill>
                            <a:srgbClr val="000000"/>
                          </a:solidFill>
                          <a:effectLst/>
                          <a:latin typeface="Calibri" panose="020F0502020204030204" pitchFamily="34" charset="0"/>
                        </a:rPr>
                        <a:t>1st &amp; Rhode Island Ave NW</a:t>
                      </a:r>
                    </a:p>
                  </a:txBody>
                  <a:tcPr marL="3663" marR="3663" marT="366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200" b="0" i="0" u="none" strike="noStrike" dirty="0">
                          <a:solidFill>
                            <a:srgbClr val="000000"/>
                          </a:solidFill>
                          <a:effectLst/>
                          <a:latin typeface="Calibri" panose="020F0502020204030204" pitchFamily="34" charset="0"/>
                        </a:rPr>
                        <a:t>W00022</a:t>
                      </a:r>
                    </a:p>
                  </a:txBody>
                  <a:tcPr marL="3663" marR="3663" marT="366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200" b="0" i="0" u="none" strike="noStrike" dirty="0">
                          <a:solidFill>
                            <a:srgbClr val="000000"/>
                          </a:solidFill>
                          <a:effectLst/>
                          <a:latin typeface="Calibri" panose="020F0502020204030204" pitchFamily="34" charset="0"/>
                        </a:rPr>
                        <a:t>Registered</a:t>
                      </a:r>
                    </a:p>
                  </a:txBody>
                  <a:tcPr marL="3663" marR="3663" marT="366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63336554"/>
              </p:ext>
            </p:extLst>
          </p:nvPr>
        </p:nvGraphicFramePr>
        <p:xfrm>
          <a:off x="400050" y="4588779"/>
          <a:ext cx="8333866" cy="700194"/>
        </p:xfrm>
        <a:graphic>
          <a:graphicData uri="http://schemas.openxmlformats.org/drawingml/2006/table">
            <a:tbl>
              <a:tblPr/>
              <a:tblGrid>
                <a:gridCol w="640604"/>
                <a:gridCol w="464438"/>
                <a:gridCol w="666629"/>
                <a:gridCol w="872823"/>
                <a:gridCol w="666629"/>
                <a:gridCol w="864817"/>
                <a:gridCol w="570538"/>
                <a:gridCol w="616581"/>
                <a:gridCol w="688651"/>
                <a:gridCol w="432409"/>
                <a:gridCol w="656621"/>
                <a:gridCol w="720680"/>
                <a:gridCol w="472446"/>
              </a:tblGrid>
              <a:tr h="350097">
                <a:tc>
                  <a:txBody>
                    <a:bodyPr/>
                    <a:lstStyle/>
                    <a:p>
                      <a:pPr algn="l" fontAlgn="b"/>
                      <a:r>
                        <a:rPr lang="en-US" sz="800" b="1" i="0" u="none" strike="noStrike">
                          <a:solidFill>
                            <a:srgbClr val="FFFFFF"/>
                          </a:solidFill>
                          <a:effectLst/>
                          <a:latin typeface="Calibri" panose="020F0502020204030204" pitchFamily="34" charset="0"/>
                        </a:rPr>
                        <a:t>Bike</a:t>
                      </a:r>
                    </a:p>
                  </a:txBody>
                  <a:tcPr marL="2895" marR="2895" marT="2895"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l" fontAlgn="b"/>
                      <a:r>
                        <a:rPr lang="en-US" sz="800" b="1" i="0" u="none" strike="noStrike">
                          <a:solidFill>
                            <a:srgbClr val="FFFFFF"/>
                          </a:solidFill>
                          <a:effectLst/>
                          <a:latin typeface="Calibri" panose="020F0502020204030204" pitchFamily="34" charset="0"/>
                        </a:rPr>
                        <a:t>Duration</a:t>
                      </a:r>
                    </a:p>
                  </a:txBody>
                  <a:tcPr marL="2895" marR="2895" marT="2895"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l" fontAlgn="b"/>
                      <a:r>
                        <a:rPr lang="en-US" sz="800" b="1" i="0" u="none" strike="noStrike">
                          <a:solidFill>
                            <a:srgbClr val="FFFFFF"/>
                          </a:solidFill>
                          <a:effectLst/>
                          <a:latin typeface="Calibri" panose="020F0502020204030204" pitchFamily="34" charset="0"/>
                        </a:rPr>
                        <a:t>End_date</a:t>
                      </a:r>
                    </a:p>
                  </a:txBody>
                  <a:tcPr marL="2895" marR="2895" marT="2895"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l" fontAlgn="b"/>
                      <a:r>
                        <a:rPr lang="en-US" sz="800" b="1" i="0" u="none" strike="noStrike">
                          <a:solidFill>
                            <a:srgbClr val="FFFFFF"/>
                          </a:solidFill>
                          <a:effectLst/>
                          <a:latin typeface="Calibri" panose="020F0502020204030204" pitchFamily="34" charset="0"/>
                        </a:rPr>
                        <a:t>End_station</a:t>
                      </a:r>
                    </a:p>
                  </a:txBody>
                  <a:tcPr marL="2895" marR="2895" marT="2895"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l" fontAlgn="b"/>
                      <a:r>
                        <a:rPr lang="en-US" sz="800" b="1" i="0" u="none" strike="noStrike">
                          <a:solidFill>
                            <a:srgbClr val="FFFFFF"/>
                          </a:solidFill>
                          <a:effectLst/>
                          <a:latin typeface="Calibri" panose="020F0502020204030204" pitchFamily="34" charset="0"/>
                        </a:rPr>
                        <a:t>Start_date</a:t>
                      </a:r>
                    </a:p>
                  </a:txBody>
                  <a:tcPr marL="2895" marR="2895" marT="2895"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l" fontAlgn="b"/>
                      <a:r>
                        <a:rPr lang="en-US" sz="800" b="1" i="0" u="none" strike="noStrike">
                          <a:solidFill>
                            <a:srgbClr val="FFFFFF"/>
                          </a:solidFill>
                          <a:effectLst/>
                          <a:latin typeface="Calibri" panose="020F0502020204030204" pitchFamily="34" charset="0"/>
                        </a:rPr>
                        <a:t>Start_station</a:t>
                      </a:r>
                    </a:p>
                  </a:txBody>
                  <a:tcPr marL="2895" marR="2895" marT="2895"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l" fontAlgn="b"/>
                      <a:r>
                        <a:rPr lang="en-US" sz="800" b="1" i="0" u="none" strike="noStrike">
                          <a:solidFill>
                            <a:srgbClr val="FFFFFF"/>
                          </a:solidFill>
                          <a:effectLst/>
                          <a:latin typeface="Calibri" panose="020F0502020204030204" pitchFamily="34" charset="0"/>
                        </a:rPr>
                        <a:t>Type</a:t>
                      </a:r>
                    </a:p>
                  </a:txBody>
                  <a:tcPr marL="2895" marR="2895" marT="2895"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l" fontAlgn="b"/>
                      <a:r>
                        <a:rPr lang="en-US" sz="800" b="1" i="0" u="none" strike="noStrike">
                          <a:solidFill>
                            <a:srgbClr val="FFFFFF"/>
                          </a:solidFill>
                          <a:effectLst/>
                          <a:latin typeface="Calibri" panose="020F0502020204030204" pitchFamily="34" charset="0"/>
                        </a:rPr>
                        <a:t>End_latitude</a:t>
                      </a:r>
                    </a:p>
                  </a:txBody>
                  <a:tcPr marL="2895" marR="2895" marT="2895"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l" fontAlgn="b"/>
                      <a:r>
                        <a:rPr lang="en-US" sz="800" b="1" i="0" u="none" strike="noStrike">
                          <a:solidFill>
                            <a:srgbClr val="FFFFFF"/>
                          </a:solidFill>
                          <a:effectLst/>
                          <a:latin typeface="Calibri" panose="020F0502020204030204" pitchFamily="34" charset="0"/>
                        </a:rPr>
                        <a:t>End_longitude</a:t>
                      </a:r>
                    </a:p>
                  </a:txBody>
                  <a:tcPr marL="2895" marR="2895" marT="2895"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l" fontAlgn="b"/>
                      <a:r>
                        <a:rPr lang="en-US" sz="800" b="1" i="0" u="none" strike="noStrike">
                          <a:solidFill>
                            <a:srgbClr val="FFFFFF"/>
                          </a:solidFill>
                          <a:effectLst/>
                          <a:latin typeface="Calibri" panose="020F0502020204030204" pitchFamily="34" charset="0"/>
                        </a:rPr>
                        <a:t>End_ZIP</a:t>
                      </a:r>
                    </a:p>
                  </a:txBody>
                  <a:tcPr marL="2895" marR="2895" marT="2895"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l" fontAlgn="b"/>
                      <a:r>
                        <a:rPr lang="en-US" sz="800" b="1" i="0" u="none" strike="noStrike">
                          <a:solidFill>
                            <a:srgbClr val="FFFFFF"/>
                          </a:solidFill>
                          <a:effectLst/>
                          <a:latin typeface="Calibri" panose="020F0502020204030204" pitchFamily="34" charset="0"/>
                        </a:rPr>
                        <a:t>Start_latitude</a:t>
                      </a:r>
                    </a:p>
                  </a:txBody>
                  <a:tcPr marL="2895" marR="2895" marT="2895"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l" fontAlgn="b"/>
                      <a:r>
                        <a:rPr lang="en-US" sz="800" b="1" i="0" u="none" strike="noStrike">
                          <a:solidFill>
                            <a:srgbClr val="FFFFFF"/>
                          </a:solidFill>
                          <a:effectLst/>
                          <a:latin typeface="Calibri" panose="020F0502020204030204" pitchFamily="34" charset="0"/>
                        </a:rPr>
                        <a:t>Start_longitude</a:t>
                      </a:r>
                    </a:p>
                  </a:txBody>
                  <a:tcPr marL="2895" marR="2895" marT="2895"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l" fontAlgn="b"/>
                      <a:r>
                        <a:rPr lang="en-US" sz="800" b="1" i="0" u="none" strike="noStrike">
                          <a:solidFill>
                            <a:srgbClr val="FFFFFF"/>
                          </a:solidFill>
                          <a:effectLst/>
                          <a:latin typeface="Calibri" panose="020F0502020204030204" pitchFamily="34" charset="0"/>
                        </a:rPr>
                        <a:t>Start_ZIP</a:t>
                      </a:r>
                    </a:p>
                  </a:txBody>
                  <a:tcPr marL="2895" marR="2895" marT="2895"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r>
              <a:tr h="350097">
                <a:tc>
                  <a:txBody>
                    <a:bodyPr/>
                    <a:lstStyle/>
                    <a:p>
                      <a:pPr algn="l" fontAlgn="b"/>
                      <a:r>
                        <a:rPr lang="en-US" sz="800" b="0" i="0" u="none" strike="noStrike">
                          <a:solidFill>
                            <a:srgbClr val="000000"/>
                          </a:solidFill>
                          <a:effectLst/>
                          <a:latin typeface="Calibri" panose="020F0502020204030204" pitchFamily="34" charset="0"/>
                        </a:rPr>
                        <a:t>W00749</a:t>
                      </a:r>
                    </a:p>
                  </a:txBody>
                  <a:tcPr marL="2895" marR="2895" marT="2895"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r" fontAlgn="b"/>
                      <a:r>
                        <a:rPr lang="en-US" sz="800" b="0" i="0" u="none" strike="noStrike">
                          <a:solidFill>
                            <a:srgbClr val="000000"/>
                          </a:solidFill>
                          <a:effectLst/>
                          <a:latin typeface="Calibri" panose="020F0502020204030204" pitchFamily="34" charset="0"/>
                        </a:rPr>
                        <a:t>1</a:t>
                      </a:r>
                    </a:p>
                  </a:txBody>
                  <a:tcPr marL="2895" marR="2895" marT="2895"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r" fontAlgn="b"/>
                      <a:r>
                        <a:rPr lang="en-US" sz="800" b="0" i="0" u="none" strike="noStrike">
                          <a:solidFill>
                            <a:srgbClr val="000000"/>
                          </a:solidFill>
                          <a:effectLst/>
                          <a:latin typeface="Calibri" panose="020F0502020204030204" pitchFamily="34" charset="0"/>
                        </a:rPr>
                        <a:t>4/1/2011 0:00</a:t>
                      </a:r>
                    </a:p>
                  </a:txBody>
                  <a:tcPr marL="2895" marR="2895" marT="2895"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800" b="0" i="0" u="none" strike="noStrike">
                          <a:solidFill>
                            <a:srgbClr val="000000"/>
                          </a:solidFill>
                          <a:effectLst/>
                          <a:latin typeface="Calibri" panose="020F0502020204030204" pitchFamily="34" charset="0"/>
                        </a:rPr>
                        <a:t>16th &amp; Harvard St NW</a:t>
                      </a:r>
                    </a:p>
                  </a:txBody>
                  <a:tcPr marL="2895" marR="2895" marT="2895"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r" fontAlgn="b"/>
                      <a:r>
                        <a:rPr lang="en-US" sz="800" b="0" i="0" u="none" strike="noStrike">
                          <a:solidFill>
                            <a:srgbClr val="000000"/>
                          </a:solidFill>
                          <a:effectLst/>
                          <a:latin typeface="Calibri" panose="020F0502020204030204" pitchFamily="34" charset="0"/>
                        </a:rPr>
                        <a:t>3/31/2011 23:58</a:t>
                      </a:r>
                    </a:p>
                  </a:txBody>
                  <a:tcPr marL="2895" marR="2895" marT="2895"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800" b="0" i="0" u="none" strike="noStrike">
                          <a:solidFill>
                            <a:srgbClr val="000000"/>
                          </a:solidFill>
                          <a:effectLst/>
                          <a:latin typeface="Calibri" panose="020F0502020204030204" pitchFamily="34" charset="0"/>
                        </a:rPr>
                        <a:t>14th &amp; Harvard St NW</a:t>
                      </a:r>
                    </a:p>
                  </a:txBody>
                  <a:tcPr marL="2895" marR="2895" marT="2895"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l" fontAlgn="b"/>
                      <a:r>
                        <a:rPr lang="en-US" sz="800" b="0" i="0" u="none" strike="noStrike">
                          <a:solidFill>
                            <a:srgbClr val="000000"/>
                          </a:solidFill>
                          <a:effectLst/>
                          <a:latin typeface="Calibri" panose="020F0502020204030204" pitchFamily="34" charset="0"/>
                        </a:rPr>
                        <a:t>Registered</a:t>
                      </a:r>
                    </a:p>
                  </a:txBody>
                  <a:tcPr marL="2895" marR="2895" marT="2895"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r" fontAlgn="b"/>
                      <a:r>
                        <a:rPr lang="en-US" sz="800" b="0" i="0" u="none" strike="noStrike">
                          <a:solidFill>
                            <a:srgbClr val="000000"/>
                          </a:solidFill>
                          <a:effectLst/>
                          <a:latin typeface="Calibri" panose="020F0502020204030204" pitchFamily="34" charset="0"/>
                        </a:rPr>
                        <a:t>38.9262766</a:t>
                      </a:r>
                    </a:p>
                  </a:txBody>
                  <a:tcPr marL="2895" marR="2895" marT="2895"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r" fontAlgn="b"/>
                      <a:r>
                        <a:rPr lang="en-US" sz="800" b="0" i="0" u="none" strike="noStrike">
                          <a:solidFill>
                            <a:srgbClr val="000000"/>
                          </a:solidFill>
                          <a:effectLst/>
                          <a:latin typeface="Calibri" panose="020F0502020204030204" pitchFamily="34" charset="0"/>
                        </a:rPr>
                        <a:t>-77.0364703</a:t>
                      </a:r>
                    </a:p>
                  </a:txBody>
                  <a:tcPr marL="2895" marR="2895" marT="2895"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r" fontAlgn="b"/>
                      <a:r>
                        <a:rPr lang="en-US" sz="800" b="0" i="0" u="none" strike="noStrike">
                          <a:solidFill>
                            <a:srgbClr val="000000"/>
                          </a:solidFill>
                          <a:effectLst/>
                          <a:latin typeface="Calibri" panose="020F0502020204030204" pitchFamily="34" charset="0"/>
                        </a:rPr>
                        <a:t>20009</a:t>
                      </a:r>
                    </a:p>
                  </a:txBody>
                  <a:tcPr marL="2895" marR="2895" marT="2895"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r" fontAlgn="b"/>
                      <a:r>
                        <a:rPr lang="en-US" sz="800" b="0" i="0" u="none" strike="noStrike">
                          <a:solidFill>
                            <a:srgbClr val="000000"/>
                          </a:solidFill>
                          <a:effectLst/>
                          <a:latin typeface="Calibri" panose="020F0502020204030204" pitchFamily="34" charset="0"/>
                        </a:rPr>
                        <a:t>38.9265705</a:t>
                      </a:r>
                    </a:p>
                  </a:txBody>
                  <a:tcPr marL="2895" marR="2895" marT="2895"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r" fontAlgn="b"/>
                      <a:r>
                        <a:rPr lang="en-US" sz="800" b="0" i="0" u="none" strike="noStrike" dirty="0">
                          <a:solidFill>
                            <a:srgbClr val="000000"/>
                          </a:solidFill>
                          <a:effectLst/>
                          <a:latin typeface="Calibri" panose="020F0502020204030204" pitchFamily="34" charset="0"/>
                        </a:rPr>
                        <a:t>-77.0324193</a:t>
                      </a:r>
                    </a:p>
                  </a:txBody>
                  <a:tcPr marL="2895" marR="2895" marT="2895"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r" fontAlgn="b"/>
                      <a:r>
                        <a:rPr lang="en-US" sz="800" b="0" i="0" u="none" strike="noStrike" dirty="0">
                          <a:solidFill>
                            <a:srgbClr val="000000"/>
                          </a:solidFill>
                          <a:effectLst/>
                          <a:latin typeface="Calibri" panose="020F0502020204030204" pitchFamily="34" charset="0"/>
                        </a:rPr>
                        <a:t>20009</a:t>
                      </a:r>
                    </a:p>
                  </a:txBody>
                  <a:tcPr marL="2895" marR="2895" marT="2895"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r>
            </a:tbl>
          </a:graphicData>
        </a:graphic>
      </p:graphicFrame>
    </p:spTree>
    <p:extLst>
      <p:ext uri="{BB962C8B-B14F-4D97-AF65-F5344CB8AC3E}">
        <p14:creationId xmlns:p14="http://schemas.microsoft.com/office/powerpoint/2010/main" val="29392059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Tableau Demo</a:t>
            </a:r>
            <a:endParaRPr lang="en-US" dirty="0"/>
          </a:p>
        </p:txBody>
      </p:sp>
    </p:spTree>
    <p:extLst>
      <p:ext uri="{BB962C8B-B14F-4D97-AF65-F5344CB8AC3E}">
        <p14:creationId xmlns:p14="http://schemas.microsoft.com/office/powerpoint/2010/main" val="275124633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31874"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497055"/>
            <a:ext cx="8345487" cy="260969"/>
          </a:xfrm>
        </p:spPr>
        <p:txBody>
          <a:bodyPr/>
          <a:lstStyle/>
          <a:p>
            <a:pPr eaLnBrk="1" hangingPunct="1"/>
            <a:r>
              <a:rPr lang="en-US" dirty="0" smtClean="0"/>
              <a:t>Getting Started: Connecting to Data</a:t>
            </a:r>
          </a:p>
        </p:txBody>
      </p:sp>
      <p:sp>
        <p:nvSpPr>
          <p:cNvPr id="4" name="Text Placeholder 4"/>
          <p:cNvSpPr>
            <a:spLocks noGrp="1"/>
          </p:cNvSpPr>
          <p:nvPr>
            <p:ph type="body" sz="quarter" idx="4294967295"/>
          </p:nvPr>
        </p:nvSpPr>
        <p:spPr>
          <a:xfrm>
            <a:off x="393701" y="1152525"/>
            <a:ext cx="4178300" cy="4053459"/>
          </a:xfrm>
          <a:prstGeom prst="rect">
            <a:avLst/>
          </a:prstGeom>
        </p:spPr>
        <p:txBody>
          <a:bodyPr lIns="0" tIns="0" rIns="0" bIns="0"/>
          <a:lstStyle/>
          <a:p>
            <a:pPr>
              <a:spcBef>
                <a:spcPts val="700"/>
              </a:spcBef>
              <a:buSzPct val="100000"/>
              <a:buAutoNum type="arabicPeriod"/>
            </a:pPr>
            <a:r>
              <a:rPr lang="en-US" sz="1600" dirty="0" smtClean="0"/>
              <a:t>Click Connect to Data on left side of page</a:t>
            </a:r>
          </a:p>
          <a:p>
            <a:pPr>
              <a:spcBef>
                <a:spcPts val="700"/>
              </a:spcBef>
              <a:buSzPct val="100000"/>
              <a:buAutoNum type="arabicPeriod"/>
            </a:pPr>
            <a:r>
              <a:rPr lang="en-US" sz="1600" dirty="0" smtClean="0"/>
              <a:t>Select data source type</a:t>
            </a:r>
          </a:p>
          <a:p>
            <a:pPr>
              <a:spcBef>
                <a:spcPts val="700"/>
              </a:spcBef>
              <a:buSzPct val="100000"/>
              <a:buAutoNum type="arabicPeriod"/>
            </a:pPr>
            <a:r>
              <a:rPr lang="en-US" sz="1600" dirty="0" smtClean="0"/>
              <a:t>Navigate to file you want to connect to</a:t>
            </a:r>
          </a:p>
          <a:p>
            <a:pPr>
              <a:spcBef>
                <a:spcPts val="700"/>
              </a:spcBef>
              <a:buSzPct val="100000"/>
              <a:buAutoNum type="arabicPeriod"/>
            </a:pPr>
            <a:r>
              <a:rPr lang="en-US" sz="1600" dirty="0" smtClean="0"/>
              <a:t>Select how you to want to connect to data:</a:t>
            </a:r>
          </a:p>
          <a:p>
            <a:pPr lvl="2">
              <a:spcBef>
                <a:spcPts val="700"/>
              </a:spcBef>
              <a:buSzPct val="100000"/>
            </a:pPr>
            <a:r>
              <a:rPr lang="en-US" sz="1500" b="1" dirty="0" smtClean="0"/>
              <a:t>Live:</a:t>
            </a:r>
            <a:r>
              <a:rPr lang="en-US" sz="1500" dirty="0" smtClean="0"/>
              <a:t> Direct connect to data. Slows speeds but allows you make updates to source.</a:t>
            </a:r>
          </a:p>
          <a:p>
            <a:pPr lvl="2">
              <a:spcBef>
                <a:spcPts val="700"/>
              </a:spcBef>
              <a:buSzPct val="100000"/>
            </a:pPr>
            <a:r>
              <a:rPr lang="en-US" sz="1500" b="1" dirty="0" smtClean="0"/>
              <a:t>Import: </a:t>
            </a:r>
            <a:r>
              <a:rPr lang="en-US" sz="1500" dirty="0" smtClean="0"/>
              <a:t>Brings in data to workbook. Improves speed.</a:t>
            </a:r>
          </a:p>
        </p:txBody>
      </p:sp>
      <p:grpSp>
        <p:nvGrpSpPr>
          <p:cNvPr id="5" name="Group 4"/>
          <p:cNvGrpSpPr/>
          <p:nvPr/>
        </p:nvGrpSpPr>
        <p:grpSpPr>
          <a:xfrm>
            <a:off x="4648200" y="1044033"/>
            <a:ext cx="2058722" cy="2321467"/>
            <a:chOff x="685949" y="3838258"/>
            <a:chExt cx="2152509" cy="2415452"/>
          </a:xfrm>
        </p:grpSpPr>
        <p:pic>
          <p:nvPicPr>
            <p:cNvPr id="331859" name="Picture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949" y="3838258"/>
              <a:ext cx="2111230" cy="2415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2380960" y="4831860"/>
              <a:ext cx="457498" cy="668196"/>
            </a:xfrm>
            <a:prstGeom prst="rect">
              <a:avLst/>
            </a:prstGeom>
          </p:spPr>
          <p:txBody>
            <a:bodyPr wrap="none" rtlCol="0">
              <a:spAutoFit/>
            </a:bodyPr>
            <a:lstStyle/>
            <a:p>
              <a:pPr marL="169863" indent="-168275" algn="l" rtl="0" fontAlgn="base">
                <a:lnSpc>
                  <a:spcPct val="106000"/>
                </a:lnSpc>
                <a:spcBef>
                  <a:spcPct val="80000"/>
                </a:spcBef>
                <a:spcAft>
                  <a:spcPct val="0"/>
                </a:spcAft>
                <a:buClr>
                  <a:srgbClr val="000000"/>
                </a:buClr>
              </a:pPr>
              <a:r>
                <a:rPr lang="en-US" sz="3800" b="1" kern="1200" dirty="0" smtClean="0">
                  <a:solidFill>
                    <a:srgbClr val="C00000"/>
                  </a:solidFill>
                  <a:latin typeface="Arial"/>
                  <a:ea typeface="+mn-ea"/>
                  <a:cs typeface="Arial" charset="0"/>
                </a:rPr>
                <a:t>1</a:t>
              </a:r>
              <a:endParaRPr lang="en-US" sz="3800" b="1" kern="1200" dirty="0">
                <a:solidFill>
                  <a:srgbClr val="C00000"/>
                </a:solidFill>
                <a:latin typeface="Arial"/>
                <a:ea typeface="+mn-ea"/>
                <a:cs typeface="Arial" charset="0"/>
              </a:endParaRPr>
            </a:p>
          </p:txBody>
        </p:sp>
        <p:sp>
          <p:nvSpPr>
            <p:cNvPr id="3" name="Oval 2"/>
            <p:cNvSpPr/>
            <p:nvPr/>
          </p:nvSpPr>
          <p:spPr bwMode="gray">
            <a:xfrm>
              <a:off x="1112702" y="4235102"/>
              <a:ext cx="982797" cy="209909"/>
            </a:xfrm>
            <a:prstGeom prst="ellipse">
              <a:avLst/>
            </a:prstGeom>
            <a:noFill/>
            <a:ln w="25400" cap="rnd" algn="ctr">
              <a:solidFill>
                <a:srgbClr val="FF0000"/>
              </a:solidFill>
              <a:miter lim="800000"/>
              <a:headEnd/>
              <a:tailEnd/>
            </a:ln>
          </p:spPr>
          <p:txBody>
            <a:bodyPr lIns="182880" rtlCol="0" anchor="ctr" anchorCtr="1"/>
            <a:lstStyle/>
            <a:p>
              <a:pPr algn="ctr" eaLnBrk="0" hangingPunct="0">
                <a:lnSpc>
                  <a:spcPct val="106000"/>
                </a:lnSpc>
              </a:pPr>
              <a:endParaRPr lang="en-US" dirty="0"/>
            </a:p>
          </p:txBody>
        </p:sp>
      </p:grpSp>
      <p:grpSp>
        <p:nvGrpSpPr>
          <p:cNvPr id="2" name="Group 1"/>
          <p:cNvGrpSpPr/>
          <p:nvPr/>
        </p:nvGrpSpPr>
        <p:grpSpPr>
          <a:xfrm>
            <a:off x="6754503" y="959173"/>
            <a:ext cx="2200275" cy="5000625"/>
            <a:chOff x="5650095" y="1102865"/>
            <a:chExt cx="2200275" cy="5000625"/>
          </a:xfrm>
        </p:grpSpPr>
        <p:pic>
          <p:nvPicPr>
            <p:cNvPr id="331860" name="Picture 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0095" y="1102865"/>
              <a:ext cx="2200275" cy="500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Oval 13"/>
            <p:cNvSpPr/>
            <p:nvPr/>
          </p:nvSpPr>
          <p:spPr bwMode="gray">
            <a:xfrm>
              <a:off x="5678714" y="2297144"/>
              <a:ext cx="1001978" cy="364433"/>
            </a:xfrm>
            <a:prstGeom prst="ellipse">
              <a:avLst/>
            </a:prstGeom>
            <a:noFill/>
            <a:ln w="25400" cap="rnd" algn="ctr">
              <a:solidFill>
                <a:srgbClr val="FF0000"/>
              </a:solidFill>
              <a:miter lim="800000"/>
              <a:headEnd/>
              <a:tailEnd/>
            </a:ln>
          </p:spPr>
          <p:txBody>
            <a:bodyPr lIns="182880" rtlCol="0" anchor="ctr" anchorCtr="1"/>
            <a:lstStyle/>
            <a:p>
              <a:pPr algn="ctr" eaLnBrk="0" hangingPunct="0">
                <a:lnSpc>
                  <a:spcPct val="106000"/>
                </a:lnSpc>
              </a:pPr>
              <a:endParaRPr lang="en-US" dirty="0"/>
            </a:p>
          </p:txBody>
        </p:sp>
        <p:sp>
          <p:nvSpPr>
            <p:cNvPr id="9" name="TextBox 8"/>
            <p:cNvSpPr txBox="1"/>
            <p:nvPr/>
          </p:nvSpPr>
          <p:spPr>
            <a:xfrm>
              <a:off x="7197292" y="2119137"/>
              <a:ext cx="457498" cy="668196"/>
            </a:xfrm>
            <a:prstGeom prst="rect">
              <a:avLst/>
            </a:prstGeom>
          </p:spPr>
          <p:txBody>
            <a:bodyPr wrap="none" rtlCol="0">
              <a:spAutoFit/>
            </a:bodyPr>
            <a:lstStyle/>
            <a:p>
              <a:pPr marL="169863" indent="-168275" algn="l" rtl="0" fontAlgn="base">
                <a:lnSpc>
                  <a:spcPct val="106000"/>
                </a:lnSpc>
                <a:spcBef>
                  <a:spcPct val="80000"/>
                </a:spcBef>
                <a:spcAft>
                  <a:spcPct val="0"/>
                </a:spcAft>
                <a:buClr>
                  <a:srgbClr val="000000"/>
                </a:buClr>
              </a:pPr>
              <a:r>
                <a:rPr lang="en-US" sz="3800" b="1" kern="1200" dirty="0" smtClean="0">
                  <a:solidFill>
                    <a:srgbClr val="C00000"/>
                  </a:solidFill>
                  <a:latin typeface="Arial"/>
                  <a:ea typeface="+mn-ea"/>
                  <a:cs typeface="Arial" charset="0"/>
                </a:rPr>
                <a:t>2</a:t>
              </a:r>
              <a:endParaRPr lang="en-US" sz="3800" b="1" kern="1200" dirty="0">
                <a:solidFill>
                  <a:srgbClr val="C00000"/>
                </a:solidFill>
                <a:latin typeface="Arial"/>
                <a:ea typeface="+mn-ea"/>
                <a:cs typeface="Arial" charset="0"/>
              </a:endParaRPr>
            </a:p>
          </p:txBody>
        </p:sp>
      </p:grpSp>
      <p:pic>
        <p:nvPicPr>
          <p:cNvPr id="15" name="Picture 13" descr="C:\Users\mtwining\AppData\Local\Temp\SNAGHTML3719adcd.PNG"/>
          <p:cNvPicPr>
            <a:picLocks noChangeAspect="1" noChangeArrowheads="1"/>
          </p:cNvPicPr>
          <p:nvPr/>
        </p:nvPicPr>
        <p:blipFill rotWithShape="1">
          <a:blip r:embed="rId7">
            <a:extLst>
              <a:ext uri="{28A0092B-C50C-407E-A947-70E740481C1C}">
                <a14:useLocalDpi xmlns:a14="http://schemas.microsoft.com/office/drawing/2010/main" val="0"/>
              </a:ext>
            </a:extLst>
          </a:blip>
          <a:srcRect t="5104"/>
          <a:stretch/>
        </p:blipFill>
        <p:spPr bwMode="auto">
          <a:xfrm>
            <a:off x="571455" y="3746500"/>
            <a:ext cx="7123874" cy="2707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373394" y="3939824"/>
            <a:ext cx="457498" cy="668196"/>
          </a:xfrm>
          <a:prstGeom prst="rect">
            <a:avLst/>
          </a:prstGeom>
        </p:spPr>
        <p:txBody>
          <a:bodyPr wrap="none" rtlCol="0">
            <a:spAutoFit/>
          </a:bodyPr>
          <a:lstStyle/>
          <a:p>
            <a:pPr marL="169863" indent="-168275" algn="l" rtl="0" fontAlgn="base">
              <a:lnSpc>
                <a:spcPct val="106000"/>
              </a:lnSpc>
              <a:spcBef>
                <a:spcPct val="80000"/>
              </a:spcBef>
              <a:spcAft>
                <a:spcPct val="0"/>
              </a:spcAft>
              <a:buClr>
                <a:srgbClr val="000000"/>
              </a:buClr>
            </a:pPr>
            <a:r>
              <a:rPr lang="en-US" sz="3800" b="1" kern="1200" dirty="0" smtClean="0">
                <a:solidFill>
                  <a:srgbClr val="C00000"/>
                </a:solidFill>
                <a:latin typeface="Arial"/>
                <a:ea typeface="+mn-ea"/>
                <a:cs typeface="Arial" charset="0"/>
              </a:rPr>
              <a:t>3</a:t>
            </a:r>
            <a:endParaRPr lang="en-US" sz="3800" b="1" kern="1200" dirty="0">
              <a:solidFill>
                <a:srgbClr val="C00000"/>
              </a:solidFill>
              <a:latin typeface="Arial"/>
              <a:ea typeface="+mn-ea"/>
              <a:cs typeface="Arial"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123" y="1579236"/>
            <a:ext cx="6730527" cy="4704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513063" r:id="rId5" imgW="0" imgH="0" progId="PowerPoint.Show.8">
                  <p:embed/>
                </p:oleObj>
              </mc:Choice>
              <mc:Fallback>
                <p:oleObj r:id="rId5"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Screen Basics</a:t>
            </a:r>
          </a:p>
        </p:txBody>
      </p:sp>
      <p:cxnSp>
        <p:nvCxnSpPr>
          <p:cNvPr id="7" name="Straight Connector 6"/>
          <p:cNvCxnSpPr/>
          <p:nvPr/>
        </p:nvCxnSpPr>
        <p:spPr bwMode="auto">
          <a:xfrm>
            <a:off x="1209865" y="2874258"/>
            <a:ext cx="457200" cy="0"/>
          </a:xfrm>
          <a:prstGeom prst="line">
            <a:avLst/>
          </a:prstGeom>
          <a:solidFill>
            <a:schemeClr val="accent2"/>
          </a:solidFill>
          <a:ln w="12700"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flipH="1" flipV="1">
            <a:off x="1553757" y="1409510"/>
            <a:ext cx="0" cy="803274"/>
          </a:xfrm>
          <a:prstGeom prst="line">
            <a:avLst/>
          </a:prstGeom>
          <a:solidFill>
            <a:schemeClr val="accent2"/>
          </a:solidFill>
          <a:ln w="127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H="1" flipV="1">
            <a:off x="3112109" y="1489075"/>
            <a:ext cx="0" cy="803274"/>
          </a:xfrm>
          <a:prstGeom prst="line">
            <a:avLst/>
          </a:prstGeom>
          <a:solidFill>
            <a:schemeClr val="accent2"/>
          </a:solidFill>
          <a:ln w="12700"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3834134" y="1248068"/>
            <a:ext cx="118056" cy="690270"/>
          </a:xfrm>
          <a:prstGeom prst="line">
            <a:avLst/>
          </a:prstGeom>
          <a:solidFill>
            <a:schemeClr val="accent2"/>
          </a:solidFill>
          <a:ln w="1270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flipH="1" flipV="1">
            <a:off x="5251450" y="1152525"/>
            <a:ext cx="0" cy="1571626"/>
          </a:xfrm>
          <a:prstGeom prst="line">
            <a:avLst/>
          </a:prstGeom>
          <a:solidFill>
            <a:schemeClr val="accent2"/>
          </a:solidFill>
          <a:ln w="12700"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flipV="1">
            <a:off x="7086600" y="1400176"/>
            <a:ext cx="0" cy="460374"/>
          </a:xfrm>
          <a:prstGeom prst="line">
            <a:avLst/>
          </a:prstGeom>
          <a:solidFill>
            <a:schemeClr val="accent2"/>
          </a:solidFill>
          <a:ln w="127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7612770" y="2009522"/>
            <a:ext cx="571500" cy="0"/>
          </a:xfrm>
          <a:prstGeom prst="line">
            <a:avLst/>
          </a:prstGeom>
          <a:solidFill>
            <a:schemeClr val="accent2"/>
          </a:solidFill>
          <a:ln w="12700"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flipV="1">
            <a:off x="2016087" y="1152526"/>
            <a:ext cx="377863" cy="785812"/>
          </a:xfrm>
          <a:prstGeom prst="line">
            <a:avLst/>
          </a:prstGeom>
          <a:solidFill>
            <a:schemeClr val="accent2"/>
          </a:solidFill>
          <a:ln w="12700" cap="flat" cmpd="sng" algn="ctr">
            <a:solidFill>
              <a:schemeClr val="tx1"/>
            </a:solidFill>
            <a:prstDash val="solid"/>
            <a:round/>
            <a:headEnd type="none" w="med" len="med"/>
            <a:tailEnd type="none" w="med" len="med"/>
          </a:ln>
          <a:effectLst/>
        </p:spPr>
      </p:cxnSp>
      <p:cxnSp>
        <p:nvCxnSpPr>
          <p:cNvPr id="36" name="Straight Connector 35"/>
          <p:cNvCxnSpPr>
            <a:endCxn id="50" idx="2"/>
          </p:cNvCxnSpPr>
          <p:nvPr/>
        </p:nvCxnSpPr>
        <p:spPr bwMode="auto">
          <a:xfrm flipV="1">
            <a:off x="4273550" y="1409510"/>
            <a:ext cx="160057" cy="528828"/>
          </a:xfrm>
          <a:prstGeom prst="line">
            <a:avLst/>
          </a:prstGeom>
          <a:solidFill>
            <a:schemeClr val="accent2"/>
          </a:solidFill>
          <a:ln w="12700" cap="flat" cmpd="sng" algn="ctr">
            <a:solidFill>
              <a:schemeClr val="tx1"/>
            </a:solidFill>
            <a:prstDash val="solid"/>
            <a:round/>
            <a:headEnd type="none" w="med" len="med"/>
            <a:tailEnd type="none" w="med" len="med"/>
          </a:ln>
          <a:effectLst/>
        </p:spPr>
      </p:cxnSp>
      <p:sp>
        <p:nvSpPr>
          <p:cNvPr id="41" name="TextBox 40"/>
          <p:cNvSpPr txBox="1"/>
          <p:nvPr/>
        </p:nvSpPr>
        <p:spPr>
          <a:xfrm>
            <a:off x="174795" y="2742495"/>
            <a:ext cx="1166409" cy="415498"/>
          </a:xfrm>
          <a:prstGeom prst="rect">
            <a:avLst/>
          </a:prstGeom>
          <a:solidFill>
            <a:schemeClr val="bg1"/>
          </a:solidFill>
        </p:spPr>
        <p:txBody>
          <a:bodyPr wrap="none" lIns="0" tIns="0" rIns="0" bIns="0" rtlCol="0">
            <a:spAutoFit/>
          </a:bodyPr>
          <a:lstStyle/>
          <a:p>
            <a:pPr marL="169863" indent="-168275" algn="ctr" rtl="0" fontAlgn="base">
              <a:spcBef>
                <a:spcPts val="0"/>
              </a:spcBef>
              <a:spcAft>
                <a:spcPct val="0"/>
              </a:spcAft>
              <a:buClr>
                <a:srgbClr val="000000"/>
              </a:buClr>
            </a:pPr>
            <a:r>
              <a:rPr lang="en-US" sz="1400" b="1" kern="1200" dirty="0" smtClean="0">
                <a:solidFill>
                  <a:srgbClr val="000000"/>
                </a:solidFill>
                <a:latin typeface="Arial"/>
                <a:ea typeface="+mn-ea"/>
                <a:cs typeface="Arial" charset="0"/>
              </a:rPr>
              <a:t>Dimensions</a:t>
            </a:r>
          </a:p>
          <a:p>
            <a:pPr marL="169863" indent="-168275" algn="ctr" rtl="0" fontAlgn="base">
              <a:spcBef>
                <a:spcPts val="0"/>
              </a:spcBef>
              <a:spcAft>
                <a:spcPct val="0"/>
              </a:spcAft>
              <a:buClr>
                <a:srgbClr val="000000"/>
              </a:buClr>
            </a:pPr>
            <a:r>
              <a:rPr lang="en-US" sz="1300" i="1" dirty="0" smtClean="0">
                <a:solidFill>
                  <a:srgbClr val="000000"/>
                </a:solidFill>
                <a:latin typeface="Arial"/>
              </a:rPr>
              <a:t>Text/Categories</a:t>
            </a:r>
            <a:endParaRPr lang="en-US" sz="1300" i="1" kern="1200" dirty="0">
              <a:solidFill>
                <a:srgbClr val="000000"/>
              </a:solidFill>
              <a:latin typeface="Arial"/>
              <a:ea typeface="+mn-ea"/>
              <a:cs typeface="Arial" charset="0"/>
            </a:endParaRPr>
          </a:p>
        </p:txBody>
      </p:sp>
      <p:sp>
        <p:nvSpPr>
          <p:cNvPr id="42" name="TextBox 41"/>
          <p:cNvSpPr txBox="1"/>
          <p:nvPr/>
        </p:nvSpPr>
        <p:spPr>
          <a:xfrm>
            <a:off x="2615479" y="1248068"/>
            <a:ext cx="965264" cy="215444"/>
          </a:xfrm>
          <a:prstGeom prst="rect">
            <a:avLst/>
          </a:prstGeom>
          <a:solidFill>
            <a:schemeClr val="bg1"/>
          </a:solidFill>
        </p:spPr>
        <p:txBody>
          <a:bodyPr wrap="none" lIns="0" tIns="0" rIns="0" bIns="0" rtlCol="0">
            <a:spAutoFit/>
          </a:bodyPr>
          <a:lstStyle/>
          <a:p>
            <a:pPr marL="169863" indent="-168275" algn="ctr" rtl="0" fontAlgn="base">
              <a:spcBef>
                <a:spcPts val="0"/>
              </a:spcBef>
              <a:spcAft>
                <a:spcPct val="0"/>
              </a:spcAft>
              <a:buClr>
                <a:srgbClr val="000000"/>
              </a:buClr>
            </a:pPr>
            <a:r>
              <a:rPr lang="en-US" sz="1400" b="1" kern="1200" dirty="0" smtClean="0">
                <a:solidFill>
                  <a:srgbClr val="000000"/>
                </a:solidFill>
                <a:latin typeface="Arial"/>
                <a:ea typeface="+mn-ea"/>
                <a:cs typeface="Arial" charset="0"/>
              </a:rPr>
              <a:t>View Cards</a:t>
            </a:r>
            <a:endParaRPr lang="en-US" sz="1400" b="1" kern="1200" dirty="0">
              <a:solidFill>
                <a:srgbClr val="000000"/>
              </a:solidFill>
              <a:latin typeface="Arial"/>
              <a:ea typeface="+mn-ea"/>
              <a:cs typeface="Arial" charset="0"/>
            </a:endParaRPr>
          </a:p>
        </p:txBody>
      </p:sp>
      <p:sp>
        <p:nvSpPr>
          <p:cNvPr id="43" name="TextBox 42"/>
          <p:cNvSpPr txBox="1"/>
          <p:nvPr/>
        </p:nvSpPr>
        <p:spPr>
          <a:xfrm>
            <a:off x="3380323" y="937082"/>
            <a:ext cx="907621" cy="215444"/>
          </a:xfrm>
          <a:prstGeom prst="rect">
            <a:avLst/>
          </a:prstGeom>
          <a:solidFill>
            <a:schemeClr val="bg1"/>
          </a:solidFill>
        </p:spPr>
        <p:txBody>
          <a:bodyPr wrap="none" lIns="0" tIns="0" rIns="0" bIns="0" rtlCol="0">
            <a:spAutoFit/>
          </a:bodyPr>
          <a:lstStyle/>
          <a:p>
            <a:pPr marL="169863" indent="-168275" algn="ctr" rtl="0" fontAlgn="base">
              <a:spcBef>
                <a:spcPts val="0"/>
              </a:spcBef>
              <a:spcAft>
                <a:spcPct val="0"/>
              </a:spcAft>
              <a:buClr>
                <a:srgbClr val="000000"/>
              </a:buClr>
            </a:pPr>
            <a:r>
              <a:rPr lang="en-US" sz="1400" b="1" kern="1200" dirty="0" smtClean="0">
                <a:solidFill>
                  <a:srgbClr val="000000"/>
                </a:solidFill>
                <a:latin typeface="Arial"/>
                <a:ea typeface="+mn-ea"/>
                <a:cs typeface="Arial" charset="0"/>
              </a:rPr>
              <a:t>Quick Sort</a:t>
            </a:r>
            <a:endParaRPr lang="en-US" sz="1400" b="1" kern="1200" dirty="0">
              <a:solidFill>
                <a:srgbClr val="000000"/>
              </a:solidFill>
              <a:latin typeface="Arial"/>
              <a:ea typeface="+mn-ea"/>
              <a:cs typeface="Arial" charset="0"/>
            </a:endParaRPr>
          </a:p>
        </p:txBody>
      </p:sp>
      <p:sp>
        <p:nvSpPr>
          <p:cNvPr id="44" name="TextBox 43"/>
          <p:cNvSpPr txBox="1"/>
          <p:nvPr/>
        </p:nvSpPr>
        <p:spPr>
          <a:xfrm>
            <a:off x="4887671" y="924218"/>
            <a:ext cx="913968" cy="215444"/>
          </a:xfrm>
          <a:prstGeom prst="rect">
            <a:avLst/>
          </a:prstGeom>
          <a:solidFill>
            <a:schemeClr val="bg1"/>
          </a:solidFill>
        </p:spPr>
        <p:txBody>
          <a:bodyPr wrap="none" lIns="0" tIns="0" rIns="0" bIns="0" rtlCol="0">
            <a:spAutoFit/>
          </a:bodyPr>
          <a:lstStyle/>
          <a:p>
            <a:pPr marL="169863" indent="-168275" algn="ctr" rtl="0" fontAlgn="base">
              <a:spcBef>
                <a:spcPts val="0"/>
              </a:spcBef>
              <a:spcAft>
                <a:spcPct val="0"/>
              </a:spcAft>
              <a:buClr>
                <a:srgbClr val="000000"/>
              </a:buClr>
            </a:pPr>
            <a:r>
              <a:rPr lang="en-US" sz="1400" b="1" kern="1200" dirty="0" smtClean="0">
                <a:solidFill>
                  <a:srgbClr val="000000"/>
                </a:solidFill>
                <a:latin typeface="Arial"/>
                <a:ea typeface="+mn-ea"/>
                <a:cs typeface="Arial" charset="0"/>
              </a:rPr>
              <a:t>Worksheet</a:t>
            </a:r>
            <a:endParaRPr lang="en-US" sz="1400" b="1" kern="1200" dirty="0">
              <a:solidFill>
                <a:srgbClr val="000000"/>
              </a:solidFill>
              <a:latin typeface="Arial"/>
              <a:ea typeface="+mn-ea"/>
              <a:cs typeface="Arial" charset="0"/>
            </a:endParaRPr>
          </a:p>
        </p:txBody>
      </p:sp>
      <p:sp>
        <p:nvSpPr>
          <p:cNvPr id="45" name="TextBox 44"/>
          <p:cNvSpPr txBox="1"/>
          <p:nvPr/>
        </p:nvSpPr>
        <p:spPr>
          <a:xfrm>
            <a:off x="6190320" y="1146379"/>
            <a:ext cx="1739514" cy="215444"/>
          </a:xfrm>
          <a:prstGeom prst="rect">
            <a:avLst/>
          </a:prstGeom>
          <a:solidFill>
            <a:schemeClr val="bg1"/>
          </a:solidFill>
        </p:spPr>
        <p:txBody>
          <a:bodyPr wrap="none" lIns="0" tIns="0" rIns="0" bIns="0" rtlCol="0">
            <a:spAutoFit/>
          </a:bodyPr>
          <a:lstStyle/>
          <a:p>
            <a:pPr marL="169863" indent="-168275" algn="ctr" rtl="0" fontAlgn="base">
              <a:spcBef>
                <a:spcPts val="0"/>
              </a:spcBef>
              <a:spcAft>
                <a:spcPct val="0"/>
              </a:spcAft>
              <a:buClr>
                <a:srgbClr val="000000"/>
              </a:buClr>
            </a:pPr>
            <a:r>
              <a:rPr lang="en-US" sz="1400" b="1" kern="1200" dirty="0" smtClean="0">
                <a:solidFill>
                  <a:srgbClr val="000000"/>
                </a:solidFill>
                <a:latin typeface="Arial"/>
                <a:ea typeface="+mn-ea"/>
                <a:cs typeface="Arial" charset="0"/>
              </a:rPr>
              <a:t>Workspace Controls</a:t>
            </a:r>
            <a:endParaRPr lang="en-US" sz="1400" b="1" kern="1200" dirty="0">
              <a:solidFill>
                <a:srgbClr val="000000"/>
              </a:solidFill>
              <a:latin typeface="Arial"/>
              <a:ea typeface="+mn-ea"/>
              <a:cs typeface="Arial" charset="0"/>
            </a:endParaRPr>
          </a:p>
        </p:txBody>
      </p:sp>
      <p:sp>
        <p:nvSpPr>
          <p:cNvPr id="46" name="TextBox 45"/>
          <p:cNvSpPr txBox="1"/>
          <p:nvPr/>
        </p:nvSpPr>
        <p:spPr>
          <a:xfrm>
            <a:off x="7898520" y="1794079"/>
            <a:ext cx="1066319" cy="430887"/>
          </a:xfrm>
          <a:prstGeom prst="rect">
            <a:avLst/>
          </a:prstGeom>
          <a:solidFill>
            <a:schemeClr val="bg1"/>
          </a:solidFill>
        </p:spPr>
        <p:txBody>
          <a:bodyPr wrap="none" lIns="0" tIns="0" rIns="0" bIns="0" rtlCol="0">
            <a:spAutoFit/>
          </a:bodyPr>
          <a:lstStyle/>
          <a:p>
            <a:pPr marL="169863" indent="-168275" algn="ctr" rtl="0" fontAlgn="base">
              <a:spcBef>
                <a:spcPts val="0"/>
              </a:spcBef>
              <a:spcAft>
                <a:spcPct val="0"/>
              </a:spcAft>
              <a:buClr>
                <a:srgbClr val="000000"/>
              </a:buClr>
            </a:pPr>
            <a:r>
              <a:rPr lang="en-US" sz="1400" b="1" dirty="0" smtClean="0">
                <a:solidFill>
                  <a:srgbClr val="000000"/>
                </a:solidFill>
                <a:latin typeface="Arial"/>
              </a:rPr>
              <a:t>Quick Chart </a:t>
            </a:r>
          </a:p>
          <a:p>
            <a:pPr marL="169863" indent="-168275" algn="ctr" rtl="0" fontAlgn="base">
              <a:spcBef>
                <a:spcPts val="0"/>
              </a:spcBef>
              <a:spcAft>
                <a:spcPct val="0"/>
              </a:spcAft>
              <a:buClr>
                <a:srgbClr val="000000"/>
              </a:buClr>
            </a:pPr>
            <a:r>
              <a:rPr lang="en-US" sz="1400" b="1" dirty="0" smtClean="0">
                <a:solidFill>
                  <a:srgbClr val="000000"/>
                </a:solidFill>
                <a:latin typeface="Arial"/>
              </a:rPr>
              <a:t>Preview</a:t>
            </a:r>
            <a:endParaRPr lang="en-US" sz="1400" b="1" kern="1200" dirty="0">
              <a:solidFill>
                <a:srgbClr val="000000"/>
              </a:solidFill>
              <a:latin typeface="Arial"/>
              <a:ea typeface="+mn-ea"/>
              <a:cs typeface="Arial" charset="0"/>
            </a:endParaRPr>
          </a:p>
        </p:txBody>
      </p:sp>
      <p:sp>
        <p:nvSpPr>
          <p:cNvPr id="48" name="TextBox 47"/>
          <p:cNvSpPr txBox="1"/>
          <p:nvPr/>
        </p:nvSpPr>
        <p:spPr>
          <a:xfrm>
            <a:off x="1834468" y="911518"/>
            <a:ext cx="1154482" cy="215444"/>
          </a:xfrm>
          <a:prstGeom prst="rect">
            <a:avLst/>
          </a:prstGeom>
          <a:solidFill>
            <a:schemeClr val="bg1"/>
          </a:solidFill>
        </p:spPr>
        <p:txBody>
          <a:bodyPr wrap="none" lIns="0" tIns="0" rIns="0" bIns="0" rtlCol="0">
            <a:spAutoFit/>
          </a:bodyPr>
          <a:lstStyle/>
          <a:p>
            <a:pPr marL="169863" indent="-168275" algn="ctr" rtl="0" fontAlgn="base">
              <a:spcBef>
                <a:spcPts val="0"/>
              </a:spcBef>
              <a:spcAft>
                <a:spcPct val="0"/>
              </a:spcAft>
              <a:buClr>
                <a:srgbClr val="000000"/>
              </a:buClr>
            </a:pPr>
            <a:r>
              <a:rPr lang="en-US" sz="1400" b="1" dirty="0" smtClean="0">
                <a:solidFill>
                  <a:srgbClr val="000000"/>
                </a:solidFill>
                <a:latin typeface="Arial"/>
              </a:rPr>
              <a:t>Data Connect</a:t>
            </a:r>
            <a:endParaRPr lang="en-US" sz="1400" b="1" kern="1200" dirty="0">
              <a:solidFill>
                <a:srgbClr val="000000"/>
              </a:solidFill>
              <a:latin typeface="Arial"/>
              <a:ea typeface="+mn-ea"/>
              <a:cs typeface="Arial" charset="0"/>
            </a:endParaRPr>
          </a:p>
        </p:txBody>
      </p:sp>
      <p:sp>
        <p:nvSpPr>
          <p:cNvPr id="49" name="TextBox 48"/>
          <p:cNvSpPr txBox="1"/>
          <p:nvPr/>
        </p:nvSpPr>
        <p:spPr>
          <a:xfrm>
            <a:off x="809477" y="1270102"/>
            <a:ext cx="1124026" cy="215444"/>
          </a:xfrm>
          <a:prstGeom prst="rect">
            <a:avLst/>
          </a:prstGeom>
          <a:solidFill>
            <a:schemeClr val="bg1"/>
          </a:solidFill>
        </p:spPr>
        <p:txBody>
          <a:bodyPr wrap="none" lIns="0" tIns="0" rIns="0" bIns="0" rtlCol="0">
            <a:spAutoFit/>
          </a:bodyPr>
          <a:lstStyle/>
          <a:p>
            <a:pPr marL="169863" indent="-168275" algn="ctr" rtl="0" fontAlgn="base">
              <a:spcBef>
                <a:spcPts val="0"/>
              </a:spcBef>
              <a:spcAft>
                <a:spcPct val="0"/>
              </a:spcAft>
              <a:buClr>
                <a:srgbClr val="000000"/>
              </a:buClr>
            </a:pPr>
            <a:r>
              <a:rPr lang="en-US" sz="1400" b="1" kern="1200" dirty="0" smtClean="0">
                <a:solidFill>
                  <a:srgbClr val="000000"/>
                </a:solidFill>
                <a:latin typeface="Arial"/>
                <a:ea typeface="+mn-ea"/>
                <a:cs typeface="Arial" charset="0"/>
              </a:rPr>
              <a:t>Data Window</a:t>
            </a:r>
            <a:endParaRPr lang="en-US" sz="1400" b="1" kern="1200" dirty="0">
              <a:solidFill>
                <a:srgbClr val="000000"/>
              </a:solidFill>
              <a:latin typeface="Arial"/>
              <a:ea typeface="+mn-ea"/>
              <a:cs typeface="Arial" charset="0"/>
            </a:endParaRPr>
          </a:p>
        </p:txBody>
      </p:sp>
      <p:sp>
        <p:nvSpPr>
          <p:cNvPr id="50" name="TextBox 49"/>
          <p:cNvSpPr txBox="1"/>
          <p:nvPr/>
        </p:nvSpPr>
        <p:spPr>
          <a:xfrm>
            <a:off x="4149715" y="1194066"/>
            <a:ext cx="567783" cy="215444"/>
          </a:xfrm>
          <a:prstGeom prst="rect">
            <a:avLst/>
          </a:prstGeom>
          <a:solidFill>
            <a:schemeClr val="bg1"/>
          </a:solidFill>
        </p:spPr>
        <p:txBody>
          <a:bodyPr wrap="none" lIns="0" tIns="0" rIns="0" bIns="0" rtlCol="0">
            <a:spAutoFit/>
          </a:bodyPr>
          <a:lstStyle/>
          <a:p>
            <a:pPr marL="169863" indent="-168275" algn="ctr" rtl="0" fontAlgn="base">
              <a:spcBef>
                <a:spcPts val="0"/>
              </a:spcBef>
              <a:spcAft>
                <a:spcPct val="0"/>
              </a:spcAft>
              <a:buClr>
                <a:srgbClr val="000000"/>
              </a:buClr>
            </a:pPr>
            <a:r>
              <a:rPr lang="en-US" sz="1400" b="1" kern="1200" dirty="0" smtClean="0">
                <a:solidFill>
                  <a:srgbClr val="000000"/>
                </a:solidFill>
                <a:latin typeface="Arial"/>
                <a:ea typeface="+mn-ea"/>
                <a:cs typeface="Arial" charset="0"/>
              </a:rPr>
              <a:t>Labels</a:t>
            </a:r>
            <a:endParaRPr lang="en-US" sz="1400" b="1" kern="1200" dirty="0">
              <a:solidFill>
                <a:srgbClr val="000000"/>
              </a:solidFill>
              <a:latin typeface="Arial"/>
              <a:ea typeface="+mn-ea"/>
              <a:cs typeface="Arial" charset="0"/>
            </a:endParaRPr>
          </a:p>
        </p:txBody>
      </p:sp>
      <p:cxnSp>
        <p:nvCxnSpPr>
          <p:cNvPr id="51" name="Straight Connector 50"/>
          <p:cNvCxnSpPr/>
          <p:nvPr/>
        </p:nvCxnSpPr>
        <p:spPr bwMode="auto">
          <a:xfrm>
            <a:off x="1231899" y="4508500"/>
            <a:ext cx="435166" cy="0"/>
          </a:xfrm>
          <a:prstGeom prst="line">
            <a:avLst/>
          </a:prstGeom>
          <a:solidFill>
            <a:schemeClr val="accent2"/>
          </a:solidFill>
          <a:ln w="12700" cap="flat" cmpd="sng" algn="ctr">
            <a:solidFill>
              <a:schemeClr val="tx1"/>
            </a:solidFill>
            <a:prstDash val="solid"/>
            <a:round/>
            <a:headEnd type="none" w="med" len="med"/>
            <a:tailEnd type="none" w="med" len="med"/>
          </a:ln>
          <a:effectLst/>
        </p:spPr>
      </p:cxnSp>
      <p:sp>
        <p:nvSpPr>
          <p:cNvPr id="52" name="TextBox 51"/>
          <p:cNvSpPr txBox="1"/>
          <p:nvPr/>
        </p:nvSpPr>
        <p:spPr>
          <a:xfrm>
            <a:off x="359949" y="4376737"/>
            <a:ext cx="827471" cy="415498"/>
          </a:xfrm>
          <a:prstGeom prst="rect">
            <a:avLst/>
          </a:prstGeom>
          <a:solidFill>
            <a:schemeClr val="bg1"/>
          </a:solidFill>
        </p:spPr>
        <p:txBody>
          <a:bodyPr wrap="none" lIns="0" tIns="0" rIns="0" bIns="0" rtlCol="0">
            <a:spAutoFit/>
          </a:bodyPr>
          <a:lstStyle/>
          <a:p>
            <a:pPr marL="169863" indent="-168275" algn="ctr" rtl="0" fontAlgn="base">
              <a:spcBef>
                <a:spcPts val="0"/>
              </a:spcBef>
              <a:spcAft>
                <a:spcPct val="0"/>
              </a:spcAft>
              <a:buClr>
                <a:srgbClr val="000000"/>
              </a:buClr>
            </a:pPr>
            <a:r>
              <a:rPr lang="en-US" sz="1400" b="1" kern="1200" dirty="0" smtClean="0">
                <a:solidFill>
                  <a:srgbClr val="000000"/>
                </a:solidFill>
                <a:latin typeface="Arial"/>
                <a:ea typeface="+mn-ea"/>
                <a:cs typeface="Arial" charset="0"/>
              </a:rPr>
              <a:t>Measures</a:t>
            </a:r>
          </a:p>
          <a:p>
            <a:pPr marL="169863" indent="-168275" algn="ctr" rtl="0" fontAlgn="base">
              <a:spcBef>
                <a:spcPts val="0"/>
              </a:spcBef>
              <a:spcAft>
                <a:spcPct val="0"/>
              </a:spcAft>
              <a:buClr>
                <a:srgbClr val="000000"/>
              </a:buClr>
            </a:pPr>
            <a:r>
              <a:rPr lang="en-US" sz="1300" i="1" kern="1200" dirty="0" smtClean="0">
                <a:solidFill>
                  <a:srgbClr val="000000"/>
                </a:solidFill>
                <a:latin typeface="Arial"/>
                <a:ea typeface="+mn-ea"/>
                <a:cs typeface="Arial" charset="0"/>
              </a:rPr>
              <a:t>Numbers</a:t>
            </a:r>
            <a:endParaRPr lang="en-US" sz="1300" i="1" kern="1200" dirty="0">
              <a:solidFill>
                <a:srgbClr val="000000"/>
              </a:solidFill>
              <a:latin typeface="Arial"/>
              <a:ea typeface="+mn-ea"/>
              <a:cs typeface="Arial" charset="0"/>
            </a:endParaRPr>
          </a:p>
        </p:txBody>
      </p:sp>
      <p:cxnSp>
        <p:nvCxnSpPr>
          <p:cNvPr id="53" name="Straight Connector 52"/>
          <p:cNvCxnSpPr/>
          <p:nvPr/>
        </p:nvCxnSpPr>
        <p:spPr bwMode="auto">
          <a:xfrm flipV="1">
            <a:off x="1231899" y="5452863"/>
            <a:ext cx="321858" cy="8137"/>
          </a:xfrm>
          <a:prstGeom prst="line">
            <a:avLst/>
          </a:prstGeom>
          <a:solidFill>
            <a:schemeClr val="accent2"/>
          </a:solidFill>
          <a:ln w="12700" cap="flat" cmpd="sng" algn="ctr">
            <a:solidFill>
              <a:schemeClr val="tx1"/>
            </a:solidFill>
            <a:prstDash val="solid"/>
            <a:round/>
            <a:headEnd type="none" w="med" len="med"/>
            <a:tailEnd type="none" w="med" len="med"/>
          </a:ln>
          <a:effectLst/>
        </p:spPr>
      </p:cxnSp>
      <p:sp>
        <p:nvSpPr>
          <p:cNvPr id="54" name="TextBox 53"/>
          <p:cNvSpPr txBox="1"/>
          <p:nvPr/>
        </p:nvSpPr>
        <p:spPr>
          <a:xfrm>
            <a:off x="391084" y="5145087"/>
            <a:ext cx="790601" cy="615553"/>
          </a:xfrm>
          <a:prstGeom prst="rect">
            <a:avLst/>
          </a:prstGeom>
          <a:solidFill>
            <a:schemeClr val="bg1"/>
          </a:solidFill>
        </p:spPr>
        <p:txBody>
          <a:bodyPr wrap="none" lIns="0" tIns="0" rIns="0" bIns="0" rtlCol="0">
            <a:spAutoFit/>
          </a:bodyPr>
          <a:lstStyle/>
          <a:p>
            <a:pPr marL="169863" indent="-168275" algn="ctr" rtl="0" fontAlgn="base">
              <a:spcBef>
                <a:spcPts val="0"/>
              </a:spcBef>
              <a:spcAft>
                <a:spcPct val="0"/>
              </a:spcAft>
              <a:buClr>
                <a:srgbClr val="000000"/>
              </a:buClr>
            </a:pPr>
            <a:r>
              <a:rPr lang="en-US" sz="1400" b="1" kern="1200" dirty="0" smtClean="0">
                <a:solidFill>
                  <a:srgbClr val="000000"/>
                </a:solidFill>
                <a:latin typeface="Arial"/>
                <a:ea typeface="+mn-ea"/>
                <a:cs typeface="Arial" charset="0"/>
              </a:rPr>
              <a:t>Sets</a:t>
            </a:r>
          </a:p>
          <a:p>
            <a:pPr marL="169863" indent="-168275" algn="ctr" rtl="0" fontAlgn="base">
              <a:spcBef>
                <a:spcPts val="0"/>
              </a:spcBef>
              <a:spcAft>
                <a:spcPct val="0"/>
              </a:spcAft>
              <a:buClr>
                <a:srgbClr val="000000"/>
              </a:buClr>
            </a:pPr>
            <a:r>
              <a:rPr lang="en-US" sz="1300" i="1" dirty="0" smtClean="0">
                <a:solidFill>
                  <a:srgbClr val="000000"/>
                </a:solidFill>
                <a:latin typeface="Arial"/>
              </a:rPr>
              <a:t>Dimension</a:t>
            </a:r>
          </a:p>
          <a:p>
            <a:pPr marL="169863" indent="-168275" algn="ctr" rtl="0" fontAlgn="base">
              <a:spcBef>
                <a:spcPts val="0"/>
              </a:spcBef>
              <a:spcAft>
                <a:spcPct val="0"/>
              </a:spcAft>
              <a:buClr>
                <a:srgbClr val="000000"/>
              </a:buClr>
            </a:pPr>
            <a:r>
              <a:rPr lang="en-US" sz="1300" i="1" kern="1200" dirty="0" smtClean="0">
                <a:solidFill>
                  <a:srgbClr val="000000"/>
                </a:solidFill>
                <a:latin typeface="Arial"/>
                <a:ea typeface="+mn-ea"/>
                <a:cs typeface="Arial" charset="0"/>
              </a:rPr>
              <a:t>Groups</a:t>
            </a:r>
            <a:endParaRPr lang="en-US" sz="1300" i="1" kern="1200" dirty="0">
              <a:solidFill>
                <a:srgbClr val="000000"/>
              </a:solidFill>
              <a:latin typeface="Arial"/>
              <a:ea typeface="+mn-ea"/>
              <a:cs typeface="Arial" charset="0"/>
            </a:endParaRPr>
          </a:p>
        </p:txBody>
      </p:sp>
      <p:sp>
        <p:nvSpPr>
          <p:cNvPr id="56" name="TextBox 55"/>
          <p:cNvSpPr txBox="1"/>
          <p:nvPr/>
        </p:nvSpPr>
        <p:spPr>
          <a:xfrm>
            <a:off x="1850314" y="6399669"/>
            <a:ext cx="898003" cy="215444"/>
          </a:xfrm>
          <a:prstGeom prst="rect">
            <a:avLst/>
          </a:prstGeom>
          <a:solidFill>
            <a:schemeClr val="bg1"/>
          </a:solidFill>
        </p:spPr>
        <p:txBody>
          <a:bodyPr wrap="none" lIns="0" tIns="0" rIns="0" bIns="0" rtlCol="0">
            <a:spAutoFit/>
          </a:bodyPr>
          <a:lstStyle/>
          <a:p>
            <a:pPr marL="169863" indent="-168275" algn="ctr" rtl="0" fontAlgn="base">
              <a:spcBef>
                <a:spcPts val="0"/>
              </a:spcBef>
              <a:spcAft>
                <a:spcPct val="0"/>
              </a:spcAft>
              <a:buClr>
                <a:srgbClr val="000000"/>
              </a:buClr>
            </a:pPr>
            <a:r>
              <a:rPr lang="en-US" sz="1400" b="1" kern="1200" dirty="0" smtClean="0">
                <a:solidFill>
                  <a:srgbClr val="000000"/>
                </a:solidFill>
                <a:latin typeface="Arial"/>
                <a:ea typeface="+mn-ea"/>
                <a:cs typeface="Arial" charset="0"/>
              </a:rPr>
              <a:t>Status Bar</a:t>
            </a:r>
            <a:endParaRPr lang="en-US" sz="1400" b="1" kern="1200" dirty="0">
              <a:solidFill>
                <a:srgbClr val="000000"/>
              </a:solidFill>
              <a:latin typeface="Arial"/>
              <a:ea typeface="+mn-ea"/>
              <a:cs typeface="Arial" charset="0"/>
            </a:endParaRPr>
          </a:p>
        </p:txBody>
      </p:sp>
      <p:sp>
        <p:nvSpPr>
          <p:cNvPr id="57" name="TextBox 56"/>
          <p:cNvSpPr txBox="1"/>
          <p:nvPr/>
        </p:nvSpPr>
        <p:spPr>
          <a:xfrm>
            <a:off x="3024178" y="6399669"/>
            <a:ext cx="1367106" cy="215444"/>
          </a:xfrm>
          <a:prstGeom prst="rect">
            <a:avLst/>
          </a:prstGeom>
          <a:solidFill>
            <a:schemeClr val="bg1"/>
          </a:solidFill>
        </p:spPr>
        <p:txBody>
          <a:bodyPr wrap="none" lIns="0" tIns="0" rIns="0" bIns="0" rtlCol="0">
            <a:spAutoFit/>
          </a:bodyPr>
          <a:lstStyle/>
          <a:p>
            <a:pPr marL="169863" indent="-168275" algn="ctr" rtl="0" fontAlgn="base">
              <a:spcBef>
                <a:spcPts val="0"/>
              </a:spcBef>
              <a:spcAft>
                <a:spcPct val="0"/>
              </a:spcAft>
              <a:buClr>
                <a:srgbClr val="000000"/>
              </a:buClr>
            </a:pPr>
            <a:r>
              <a:rPr lang="en-US" sz="1400" b="1" kern="1200" dirty="0" smtClean="0">
                <a:solidFill>
                  <a:srgbClr val="000000"/>
                </a:solidFill>
                <a:latin typeface="Arial"/>
                <a:ea typeface="+mn-ea"/>
                <a:cs typeface="Arial" charset="0"/>
              </a:rPr>
              <a:t>Worksheet Tabs</a:t>
            </a:r>
            <a:endParaRPr lang="en-US" sz="1400" b="1" kern="1200" dirty="0">
              <a:solidFill>
                <a:srgbClr val="000000"/>
              </a:solidFill>
              <a:latin typeface="Arial"/>
              <a:ea typeface="+mn-ea"/>
              <a:cs typeface="Arial" charset="0"/>
            </a:endParaRPr>
          </a:p>
        </p:txBody>
      </p:sp>
      <p:cxnSp>
        <p:nvCxnSpPr>
          <p:cNvPr id="59" name="Straight Connector 58"/>
          <p:cNvCxnSpPr/>
          <p:nvPr/>
        </p:nvCxnSpPr>
        <p:spPr bwMode="auto">
          <a:xfrm flipV="1">
            <a:off x="3707731" y="1165390"/>
            <a:ext cx="244459" cy="844132"/>
          </a:xfrm>
          <a:prstGeom prst="line">
            <a:avLst/>
          </a:prstGeom>
          <a:solidFill>
            <a:schemeClr val="accent2"/>
          </a:solidFill>
          <a:ln w="12700" cap="flat" cmpd="sng" algn="ctr">
            <a:solidFill>
              <a:schemeClr val="tx1"/>
            </a:solidFill>
            <a:prstDash val="solid"/>
            <a:round/>
            <a:headEnd type="none" w="med" len="med"/>
            <a:tailEnd type="none" w="med" len="med"/>
          </a:ln>
          <a:effectLst/>
        </p:spPr>
      </p:cxnSp>
      <p:cxnSp>
        <p:nvCxnSpPr>
          <p:cNvPr id="65" name="Straight Connector 64"/>
          <p:cNvCxnSpPr>
            <a:stCxn id="66" idx="0"/>
          </p:cNvCxnSpPr>
          <p:nvPr/>
        </p:nvCxnSpPr>
        <p:spPr bwMode="auto">
          <a:xfrm flipV="1">
            <a:off x="7820140" y="6202496"/>
            <a:ext cx="78380" cy="303764"/>
          </a:xfrm>
          <a:prstGeom prst="line">
            <a:avLst/>
          </a:prstGeom>
          <a:solidFill>
            <a:schemeClr val="accent2"/>
          </a:solidFill>
          <a:ln w="12700" cap="flat" cmpd="sng" algn="ctr">
            <a:solidFill>
              <a:schemeClr val="tx1"/>
            </a:solidFill>
            <a:prstDash val="solid"/>
            <a:round/>
            <a:headEnd type="none" w="med" len="med"/>
            <a:tailEnd type="none" w="med" len="med"/>
          </a:ln>
          <a:effectLst/>
        </p:spPr>
      </p:cxnSp>
      <p:sp>
        <p:nvSpPr>
          <p:cNvPr id="66" name="TextBox 65"/>
          <p:cNvSpPr txBox="1"/>
          <p:nvPr/>
        </p:nvSpPr>
        <p:spPr>
          <a:xfrm>
            <a:off x="7172440" y="6506260"/>
            <a:ext cx="1295400" cy="215444"/>
          </a:xfrm>
          <a:prstGeom prst="rect">
            <a:avLst/>
          </a:prstGeom>
          <a:solidFill>
            <a:schemeClr val="bg1"/>
          </a:solidFill>
        </p:spPr>
        <p:txBody>
          <a:bodyPr wrap="square" lIns="0" tIns="0" rIns="0" bIns="0" rtlCol="0">
            <a:spAutoFit/>
          </a:bodyPr>
          <a:lstStyle/>
          <a:p>
            <a:pPr marL="169863" indent="-168275" algn="ctr" rtl="0" fontAlgn="base">
              <a:spcBef>
                <a:spcPts val="0"/>
              </a:spcBef>
              <a:spcAft>
                <a:spcPct val="0"/>
              </a:spcAft>
              <a:buClr>
                <a:srgbClr val="000000"/>
              </a:buClr>
            </a:pPr>
            <a:r>
              <a:rPr lang="en-US" sz="1400" b="1" kern="1200" dirty="0" smtClean="0">
                <a:solidFill>
                  <a:srgbClr val="000000"/>
                </a:solidFill>
                <a:latin typeface="Arial"/>
                <a:ea typeface="+mn-ea"/>
                <a:cs typeface="Arial" charset="0"/>
              </a:rPr>
              <a:t>Sheet Sorter</a:t>
            </a:r>
            <a:endParaRPr lang="en-US" sz="1400" b="1" kern="1200" dirty="0">
              <a:solidFill>
                <a:srgbClr val="000000"/>
              </a:solidFill>
              <a:latin typeface="Arial"/>
              <a:ea typeface="+mn-ea"/>
              <a:cs typeface="Arial" charset="0"/>
            </a:endParaRPr>
          </a:p>
        </p:txBody>
      </p:sp>
      <p:sp>
        <p:nvSpPr>
          <p:cNvPr id="32" name="TextBox 31"/>
          <p:cNvSpPr txBox="1"/>
          <p:nvPr/>
        </p:nvSpPr>
        <p:spPr>
          <a:xfrm>
            <a:off x="7991475" y="4010318"/>
            <a:ext cx="741363" cy="430887"/>
          </a:xfrm>
          <a:prstGeom prst="rect">
            <a:avLst/>
          </a:prstGeom>
          <a:solidFill>
            <a:schemeClr val="bg1"/>
          </a:solidFill>
        </p:spPr>
        <p:txBody>
          <a:bodyPr wrap="square" lIns="0" tIns="0" rIns="0" bIns="0" rtlCol="0">
            <a:spAutoFit/>
          </a:bodyPr>
          <a:lstStyle/>
          <a:p>
            <a:pPr marL="169863" indent="-168275" algn="ctr" rtl="0" fontAlgn="base">
              <a:spcBef>
                <a:spcPts val="0"/>
              </a:spcBef>
              <a:spcAft>
                <a:spcPct val="0"/>
              </a:spcAft>
              <a:buClr>
                <a:srgbClr val="000000"/>
              </a:buClr>
            </a:pPr>
            <a:r>
              <a:rPr lang="en-US" sz="1400" b="1" kern="1200" dirty="0" smtClean="0">
                <a:solidFill>
                  <a:srgbClr val="000000"/>
                </a:solidFill>
                <a:latin typeface="Arial"/>
                <a:ea typeface="+mn-ea"/>
                <a:cs typeface="Arial" charset="0"/>
              </a:rPr>
              <a:t>Chart</a:t>
            </a:r>
          </a:p>
          <a:p>
            <a:pPr marL="169863" indent="-168275" algn="ctr" rtl="0" fontAlgn="base">
              <a:spcBef>
                <a:spcPts val="0"/>
              </a:spcBef>
              <a:spcAft>
                <a:spcPct val="0"/>
              </a:spcAft>
              <a:buClr>
                <a:srgbClr val="000000"/>
              </a:buClr>
            </a:pPr>
            <a:r>
              <a:rPr lang="en-US" sz="1400" b="1" dirty="0" smtClean="0">
                <a:solidFill>
                  <a:srgbClr val="000000"/>
                </a:solidFill>
                <a:latin typeface="Arial"/>
              </a:rPr>
              <a:t>View</a:t>
            </a:r>
            <a:endParaRPr lang="en-US" sz="1400" b="1" kern="1200" dirty="0">
              <a:solidFill>
                <a:srgbClr val="000000"/>
              </a:solidFill>
              <a:latin typeface="Arial"/>
              <a:ea typeface="+mn-ea"/>
              <a:cs typeface="Arial" charset="0"/>
            </a:endParaRPr>
          </a:p>
        </p:txBody>
      </p:sp>
      <p:cxnSp>
        <p:nvCxnSpPr>
          <p:cNvPr id="34" name="Straight Connector 33"/>
          <p:cNvCxnSpPr>
            <a:endCxn id="32" idx="1"/>
          </p:cNvCxnSpPr>
          <p:nvPr/>
        </p:nvCxnSpPr>
        <p:spPr bwMode="auto">
          <a:xfrm>
            <a:off x="7172325" y="4225761"/>
            <a:ext cx="819150" cy="1"/>
          </a:xfrm>
          <a:prstGeom prst="line">
            <a:avLst/>
          </a:prstGeom>
          <a:solidFill>
            <a:schemeClr val="accent2"/>
          </a:solidFill>
          <a:ln w="12700" cap="flat" cmpd="sng" algn="ctr">
            <a:solidFill>
              <a:schemeClr val="tx1"/>
            </a:solidFill>
            <a:prstDash val="solid"/>
            <a:round/>
            <a:headEnd type="none" w="med" len="med"/>
            <a:tailEnd type="none" w="med" len="med"/>
          </a:ln>
          <a:effectLst/>
        </p:spPr>
      </p:cxnSp>
      <p:cxnSp>
        <p:nvCxnSpPr>
          <p:cNvPr id="55" name="Straight Connector 54"/>
          <p:cNvCxnSpPr>
            <a:stCxn id="56" idx="0"/>
          </p:cNvCxnSpPr>
          <p:nvPr/>
        </p:nvCxnSpPr>
        <p:spPr bwMode="auto">
          <a:xfrm flipV="1">
            <a:off x="2299316" y="6198918"/>
            <a:ext cx="316163" cy="200751"/>
          </a:xfrm>
          <a:prstGeom prst="line">
            <a:avLst/>
          </a:prstGeom>
          <a:solidFill>
            <a:schemeClr val="accent2"/>
          </a:solidFill>
          <a:ln w="12700" cap="flat" cmpd="sng" algn="ctr">
            <a:solidFill>
              <a:schemeClr val="tx1"/>
            </a:solidFill>
            <a:prstDash val="solid"/>
            <a:round/>
            <a:headEnd type="none" w="med" len="med"/>
            <a:tailEnd type="none" w="med" len="med"/>
          </a:ln>
          <a:effectLst/>
        </p:spPr>
      </p:cxnSp>
      <p:cxnSp>
        <p:nvCxnSpPr>
          <p:cNvPr id="58" name="Straight Connector 57"/>
          <p:cNvCxnSpPr>
            <a:stCxn id="57" idx="0"/>
          </p:cNvCxnSpPr>
          <p:nvPr/>
        </p:nvCxnSpPr>
        <p:spPr bwMode="auto">
          <a:xfrm flipV="1">
            <a:off x="3707731" y="6026227"/>
            <a:ext cx="0" cy="373442"/>
          </a:xfrm>
          <a:prstGeom prst="line">
            <a:avLst/>
          </a:prstGeom>
          <a:solidFill>
            <a:schemeClr val="accent2"/>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6345528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68053"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Card Details</a:t>
            </a:r>
          </a:p>
        </p:txBody>
      </p:sp>
      <p:sp>
        <p:nvSpPr>
          <p:cNvPr id="4" name="Text Placeholder 4"/>
          <p:cNvSpPr>
            <a:spLocks noGrp="1"/>
          </p:cNvSpPr>
          <p:nvPr>
            <p:ph type="body" sz="quarter" idx="4294967295"/>
          </p:nvPr>
        </p:nvSpPr>
        <p:spPr>
          <a:xfrm>
            <a:off x="393700" y="1152525"/>
            <a:ext cx="8351838" cy="4053459"/>
          </a:xfrm>
          <a:prstGeom prst="rect">
            <a:avLst/>
          </a:prstGeom>
        </p:spPr>
        <p:txBody>
          <a:bodyPr lIns="0" tIns="0" rIns="0" bIns="0"/>
          <a:lstStyle/>
          <a:p>
            <a:pPr marL="228600" indent="-228600">
              <a:buFont typeface="Wingdings" pitchFamily="2" charset="2"/>
              <a:buChar char="§"/>
            </a:pPr>
            <a:r>
              <a:rPr lang="en-US" sz="1400" b="1" dirty="0" smtClean="0"/>
              <a:t>Columns Shelf </a:t>
            </a:r>
            <a:r>
              <a:rPr lang="en-US" sz="1400" dirty="0" smtClean="0"/>
              <a:t>– where you can drag fields to add columns to the view</a:t>
            </a:r>
          </a:p>
          <a:p>
            <a:pPr marL="228600" indent="-228600">
              <a:buFont typeface="Wingdings" pitchFamily="2" charset="2"/>
              <a:buChar char="§"/>
            </a:pPr>
            <a:r>
              <a:rPr lang="en-US" sz="1400" b="1" dirty="0" smtClean="0"/>
              <a:t>Rows Shelf </a:t>
            </a:r>
            <a:r>
              <a:rPr lang="en-US" sz="1400" dirty="0" smtClean="0"/>
              <a:t>– where you can drag fields to add columns to the view</a:t>
            </a:r>
          </a:p>
          <a:p>
            <a:pPr marL="228600" indent="-228600">
              <a:buFont typeface="Wingdings" pitchFamily="2" charset="2"/>
              <a:buChar char="§"/>
            </a:pPr>
            <a:r>
              <a:rPr lang="en-US" sz="1400" b="1" dirty="0" smtClean="0"/>
              <a:t>Pages Shelf </a:t>
            </a:r>
            <a:r>
              <a:rPr lang="en-US" sz="1400" dirty="0" smtClean="0"/>
              <a:t>– create several different pages with respect to the members in a dimension or the values in a measure</a:t>
            </a:r>
          </a:p>
          <a:p>
            <a:pPr marL="228600" indent="-228600">
              <a:buFont typeface="Wingdings" pitchFamily="2" charset="2"/>
              <a:buChar char="§"/>
            </a:pPr>
            <a:r>
              <a:rPr lang="en-US" sz="1400" b="1" dirty="0" smtClean="0"/>
              <a:t>Filters Shelf </a:t>
            </a:r>
            <a:r>
              <a:rPr lang="en-US" sz="1400" dirty="0" smtClean="0"/>
              <a:t>– contains the Filters shelf; use this shelf to specify the values to include in the view</a:t>
            </a:r>
          </a:p>
          <a:p>
            <a:pPr marL="228600" indent="-228600">
              <a:buFont typeface="Wingdings" pitchFamily="2" charset="2"/>
              <a:buChar char="§"/>
            </a:pPr>
            <a:r>
              <a:rPr lang="en-US" sz="1400" b="1" dirty="0" smtClean="0"/>
              <a:t>Measure Values Shelf </a:t>
            </a:r>
            <a:r>
              <a:rPr lang="en-US" sz="1400" dirty="0" smtClean="0"/>
              <a:t>– use this shelf to use multiple measures along a single axis</a:t>
            </a:r>
          </a:p>
          <a:p>
            <a:pPr marL="228600" indent="-228600">
              <a:buFont typeface="Wingdings" pitchFamily="2" charset="2"/>
              <a:buChar char="§"/>
            </a:pPr>
            <a:r>
              <a:rPr lang="en-US" sz="1400" b="1" dirty="0" smtClean="0"/>
              <a:t>Quick Filters </a:t>
            </a:r>
            <a:r>
              <a:rPr lang="en-US" sz="1400" dirty="0" smtClean="0"/>
              <a:t>– use these cards to easily include and exclude values from the view</a:t>
            </a:r>
          </a:p>
          <a:p>
            <a:pPr marL="228600" indent="-228600">
              <a:buFont typeface="Wingdings" pitchFamily="2" charset="2"/>
              <a:buChar char="§"/>
            </a:pPr>
            <a:r>
              <a:rPr lang="en-US" sz="1400" b="1" dirty="0" smtClean="0"/>
              <a:t>Parameters</a:t>
            </a:r>
            <a:r>
              <a:rPr lang="en-US" sz="1400" dirty="0" smtClean="0"/>
              <a:t> – use these cards to modify parameter values</a:t>
            </a:r>
          </a:p>
          <a:p>
            <a:pPr marL="228600" indent="-228600">
              <a:buFont typeface="Wingdings" pitchFamily="2" charset="2"/>
              <a:buChar char="§"/>
            </a:pPr>
            <a:r>
              <a:rPr lang="en-US" sz="1400" b="1" dirty="0" smtClean="0"/>
              <a:t>Marks</a:t>
            </a:r>
            <a:r>
              <a:rPr lang="en-US" sz="1400" dirty="0" smtClean="0"/>
              <a:t> – contains a mark selector where you can specify the mark type as well as the Path, Shape, Text, Color, Size, Angle, and Level of Detail shelves. NOTE: The availability of these shelves are dependent on the fields in the view</a:t>
            </a:r>
          </a:p>
          <a:p>
            <a:pPr marL="228600" indent="-228600">
              <a:buFont typeface="Wingdings" pitchFamily="2" charset="2"/>
              <a:buChar char="§"/>
            </a:pPr>
            <a:r>
              <a:rPr lang="en-US" sz="1400" b="1" dirty="0" smtClean="0"/>
              <a:t>Title</a:t>
            </a:r>
            <a:r>
              <a:rPr lang="en-US" sz="1400" dirty="0" smtClean="0"/>
              <a:t> – contains the title for the view. Double–click this card to modify the title</a:t>
            </a:r>
          </a:p>
          <a:p>
            <a:pPr marL="228600" indent="-228600">
              <a:buFont typeface="Wingdings" pitchFamily="2" charset="2"/>
              <a:buChar char="§"/>
            </a:pPr>
            <a:r>
              <a:rPr lang="en-US" sz="1400" b="1" dirty="0" smtClean="0"/>
              <a:t>Caption</a:t>
            </a:r>
            <a:r>
              <a:rPr lang="en-US" sz="1400" dirty="0" smtClean="0"/>
              <a:t> – contains a caption that describes the view. Double–click this card to modify the caption</a:t>
            </a:r>
          </a:p>
          <a:p>
            <a:pPr marL="228600" indent="-228600">
              <a:buFont typeface="Wingdings" pitchFamily="2" charset="2"/>
              <a:buChar char="§"/>
            </a:pPr>
            <a:r>
              <a:rPr lang="en-US" sz="1400" b="1" dirty="0" smtClean="0"/>
              <a:t>Summary</a:t>
            </a:r>
            <a:r>
              <a:rPr lang="en-US" sz="1400" dirty="0" smtClean="0"/>
              <a:t> – contains summary of each of the measures in the view including the Min, Max, Sum, and Average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853" name="Picture 53" descr="http://onlinehelp.tableausoftware.com/v8.0/pro/online/en-us/Img/wwd_fieldshelf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86" y="1467538"/>
            <a:ext cx="5629275" cy="32575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32892" r:id="rId5" imgW="0" imgH="0" progId="PowerPoint.Show.8">
                  <p:embed/>
                </p:oleObj>
              </mc:Choice>
              <mc:Fallback>
                <p:oleObj r:id="rId5"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r>
              <a:rPr lang="en-US" dirty="0" smtClean="0"/>
              <a:t>Getting Started: Drag a Dimension and Measure</a:t>
            </a:r>
          </a:p>
        </p:txBody>
      </p:sp>
      <p:sp>
        <p:nvSpPr>
          <p:cNvPr id="14" name="Text Placeholder 4"/>
          <p:cNvSpPr>
            <a:spLocks noGrp="1"/>
          </p:cNvSpPr>
          <p:nvPr>
            <p:ph type="body" sz="quarter" idx="4294967295"/>
          </p:nvPr>
        </p:nvSpPr>
        <p:spPr>
          <a:xfrm>
            <a:off x="354013" y="1133475"/>
            <a:ext cx="2836862" cy="247650"/>
          </a:xfrm>
          <a:prstGeom prst="rect">
            <a:avLst/>
          </a:prstGeom>
        </p:spPr>
        <p:txBody>
          <a:bodyPr lIns="0" tIns="0" rIns="0" bIns="0"/>
          <a:lstStyle/>
          <a:p>
            <a:pPr>
              <a:spcBef>
                <a:spcPts val="700"/>
              </a:spcBef>
              <a:buSzPct val="100000"/>
            </a:pPr>
            <a:r>
              <a:rPr lang="en-US" sz="2000" b="1" dirty="0" smtClean="0">
                <a:solidFill>
                  <a:srgbClr val="C00000"/>
                </a:solidFill>
              </a:rPr>
              <a:t>Drag a Dimension</a:t>
            </a:r>
          </a:p>
        </p:txBody>
      </p:sp>
      <p:pic>
        <p:nvPicPr>
          <p:cNvPr id="332856" name="Picture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3181" y="2252778"/>
            <a:ext cx="3584497" cy="4439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Placeholder 4"/>
          <p:cNvSpPr>
            <a:spLocks noGrp="1"/>
          </p:cNvSpPr>
          <p:nvPr>
            <p:ph type="body" sz="quarter" idx="4294967295"/>
          </p:nvPr>
        </p:nvSpPr>
        <p:spPr>
          <a:xfrm>
            <a:off x="6298530" y="1939026"/>
            <a:ext cx="2017713" cy="247650"/>
          </a:xfrm>
          <a:prstGeom prst="rect">
            <a:avLst/>
          </a:prstGeom>
        </p:spPr>
        <p:txBody>
          <a:bodyPr lIns="0" tIns="0" rIns="0" bIns="0"/>
          <a:lstStyle/>
          <a:p>
            <a:pPr algn="r">
              <a:spcBef>
                <a:spcPts val="700"/>
              </a:spcBef>
              <a:buSzPct val="100000"/>
            </a:pPr>
            <a:r>
              <a:rPr lang="en-US" sz="2000" b="1" dirty="0" smtClean="0">
                <a:solidFill>
                  <a:srgbClr val="C00000"/>
                </a:solidFill>
              </a:rPr>
              <a:t>Drag a Measure</a:t>
            </a:r>
          </a:p>
        </p:txBody>
      </p:sp>
      <p:pic>
        <p:nvPicPr>
          <p:cNvPr id="332857"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1077" y="5356322"/>
            <a:ext cx="2593771" cy="133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Freeform 15"/>
          <p:cNvSpPr/>
          <p:nvPr/>
        </p:nvSpPr>
        <p:spPr bwMode="gray">
          <a:xfrm>
            <a:off x="5772839" y="4252510"/>
            <a:ext cx="2743200" cy="2203373"/>
          </a:xfrm>
          <a:custGeom>
            <a:avLst/>
            <a:gdLst>
              <a:gd name="connsiteX0" fmla="*/ 0 w 2765233"/>
              <a:gd name="connsiteY0" fmla="*/ 2291508 h 2291508"/>
              <a:gd name="connsiteX1" fmla="*/ 1145754 w 2765233"/>
              <a:gd name="connsiteY1" fmla="*/ 528810 h 2291508"/>
              <a:gd name="connsiteX2" fmla="*/ 2754216 w 2765233"/>
              <a:gd name="connsiteY2" fmla="*/ 11017 h 2291508"/>
              <a:gd name="connsiteX3" fmla="*/ 2754216 w 2765233"/>
              <a:gd name="connsiteY3" fmla="*/ 11017 h 2291508"/>
              <a:gd name="connsiteX4" fmla="*/ 2765233 w 2765233"/>
              <a:gd name="connsiteY4" fmla="*/ 0 h 229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233" h="2291508">
                <a:moveTo>
                  <a:pt x="0" y="2291508"/>
                </a:moveTo>
                <a:cubicBezTo>
                  <a:pt x="343359" y="1600200"/>
                  <a:pt x="686718" y="908892"/>
                  <a:pt x="1145754" y="528810"/>
                </a:cubicBezTo>
                <a:cubicBezTo>
                  <a:pt x="1604790" y="148728"/>
                  <a:pt x="2754216" y="11017"/>
                  <a:pt x="2754216" y="11017"/>
                </a:cubicBezTo>
                <a:lnTo>
                  <a:pt x="2754216" y="11017"/>
                </a:lnTo>
                <a:lnTo>
                  <a:pt x="2765233" y="0"/>
                </a:lnTo>
              </a:path>
            </a:pathLst>
          </a:custGeom>
          <a:noFill/>
          <a:ln w="22225" cap="rnd" algn="ctr">
            <a:solidFill>
              <a:schemeClr val="tx1">
                <a:lumMod val="50000"/>
                <a:lumOff val="50000"/>
              </a:schemeClr>
            </a:solidFill>
            <a:miter lim="800000"/>
            <a:headEnd/>
            <a:tailEnd type="triangle" w="lg" len="med"/>
          </a:ln>
        </p:spPr>
        <p:txBody>
          <a:bodyPr vert="horz" wrap="square" lIns="73152" tIns="73152" rIns="73152" bIns="73152" numCol="1" rtlCol="0" anchor="t" anchorCtr="0" compatLnSpc="1">
            <a:prstTxWarp prst="textNoShape">
              <a:avLst/>
            </a:prstTxWarp>
          </a:bodyPr>
          <a:lstStyle/>
          <a:p>
            <a:pPr marL="0" marR="0" indent="0" algn="l" defTabSz="914400" rtl="0" eaLnBrk="0" fontAlgn="base" latinLnBrk="0" hangingPunct="0">
              <a:lnSpc>
                <a:spcPct val="106000"/>
              </a:lnSpc>
              <a:spcBef>
                <a:spcPct val="50000"/>
              </a:spcBef>
              <a:spcAft>
                <a:spcPct val="0"/>
              </a:spcAft>
              <a:buClrTx/>
              <a:buSzPct val="100000"/>
              <a:buFont typeface="Wingdings 2" pitchFamily="18" charset="2"/>
              <a:buNone/>
              <a:tabLst/>
            </a:pPr>
            <a:endParaRPr kumimoji="0" lang="en-US" sz="11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638" y="512144"/>
            <a:ext cx="8345487" cy="260969"/>
          </a:xfrm>
        </p:spPr>
        <p:txBody>
          <a:bodyPr/>
          <a:lstStyle/>
          <a:p>
            <a:r>
              <a:rPr lang="en-US" dirty="0" smtClean="0"/>
              <a:t>Activity #1 Experiment and Build a Worksheet – 5 Minutes</a:t>
            </a:r>
            <a:endParaRPr lang="en-US" dirty="0"/>
          </a:p>
        </p:txBody>
      </p:sp>
      <p:pic>
        <p:nvPicPr>
          <p:cNvPr id="514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39" y="1123721"/>
            <a:ext cx="8735151" cy="4913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01914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Basic Features</a:t>
            </a:r>
            <a:endParaRPr lang="en-US" dirty="0"/>
          </a:p>
        </p:txBody>
      </p:sp>
    </p:spTree>
    <p:extLst>
      <p:ext uri="{BB962C8B-B14F-4D97-AF65-F5344CB8AC3E}">
        <p14:creationId xmlns:p14="http://schemas.microsoft.com/office/powerpoint/2010/main" val="381083363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508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 y="903211"/>
            <a:ext cx="4891994" cy="3375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515113" r:id="rId5" imgW="0" imgH="0" progId="PowerPoint.Show.8">
                  <p:embed/>
                </p:oleObj>
              </mc:Choice>
              <mc:Fallback>
                <p:oleObj r:id="rId5"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497055"/>
            <a:ext cx="8345487" cy="260969"/>
          </a:xfrm>
        </p:spPr>
        <p:txBody>
          <a:bodyPr/>
          <a:lstStyle/>
          <a:p>
            <a:pPr eaLnBrk="1" hangingPunct="1"/>
            <a:r>
              <a:rPr lang="en-US" dirty="0" smtClean="0"/>
              <a:t>Dimension and Measures</a:t>
            </a:r>
          </a:p>
        </p:txBody>
      </p:sp>
      <p:sp>
        <p:nvSpPr>
          <p:cNvPr id="10" name="Freeform 9"/>
          <p:cNvSpPr/>
          <p:nvPr/>
        </p:nvSpPr>
        <p:spPr bwMode="auto">
          <a:xfrm flipV="1">
            <a:off x="164559" y="2518786"/>
            <a:ext cx="403013" cy="2095586"/>
          </a:xfrm>
          <a:custGeom>
            <a:avLst/>
            <a:gdLst>
              <a:gd name="connsiteX0" fmla="*/ 118533 w 182033"/>
              <a:gd name="connsiteY0" fmla="*/ 0 h 1562100"/>
              <a:gd name="connsiteX1" fmla="*/ 10583 w 182033"/>
              <a:gd name="connsiteY1" fmla="*/ 1289050 h 1562100"/>
              <a:gd name="connsiteX2" fmla="*/ 182033 w 182033"/>
              <a:gd name="connsiteY2" fmla="*/ 1562100 h 1562100"/>
            </a:gdLst>
            <a:ahLst/>
            <a:cxnLst>
              <a:cxn ang="0">
                <a:pos x="connsiteX0" y="connsiteY0"/>
              </a:cxn>
              <a:cxn ang="0">
                <a:pos x="connsiteX1" y="connsiteY1"/>
              </a:cxn>
              <a:cxn ang="0">
                <a:pos x="connsiteX2" y="connsiteY2"/>
              </a:cxn>
            </a:cxnLst>
            <a:rect l="l" t="t" r="r" b="b"/>
            <a:pathLst>
              <a:path w="182033" h="1562100">
                <a:moveTo>
                  <a:pt x="118533" y="0"/>
                </a:moveTo>
                <a:cubicBezTo>
                  <a:pt x="59266" y="514350"/>
                  <a:pt x="0" y="1028700"/>
                  <a:pt x="10583" y="1289050"/>
                </a:cubicBezTo>
                <a:cubicBezTo>
                  <a:pt x="21166" y="1549400"/>
                  <a:pt x="101599" y="1555750"/>
                  <a:pt x="182033" y="1562100"/>
                </a:cubicBezTo>
              </a:path>
            </a:pathLst>
          </a:custGeom>
          <a:noFill/>
          <a:ln w="12700" cap="flat" cmpd="sng" algn="ctr">
            <a:solidFill>
              <a:schemeClr val="tx1"/>
            </a:solidFill>
            <a:prstDash val="solid"/>
            <a:round/>
            <a:headEnd type="none" w="med" len="med"/>
            <a:tailEnd type="triangle" w="med" len="med"/>
          </a:ln>
          <a:effectLst/>
        </p:spPr>
        <p:txBody>
          <a:bodyPr vert="horz" wrap="square" lIns="73152" tIns="73152" rIns="73152" bIns="73152" numCol="1" rtlCol="0" anchor="t" anchorCtr="0" compatLnSpc="1">
            <a:prstTxWarp prst="textNoShape">
              <a:avLst/>
            </a:prstTxWarp>
          </a:bodyPr>
          <a:lstStyle/>
          <a:p>
            <a:pPr marL="0" marR="0" indent="0" algn="l" defTabSz="914400" rtl="0" eaLnBrk="0" fontAlgn="base" latinLnBrk="0" hangingPunct="0">
              <a:lnSpc>
                <a:spcPct val="106000"/>
              </a:lnSpc>
              <a:spcBef>
                <a:spcPct val="50000"/>
              </a:spcBef>
              <a:spcAft>
                <a:spcPct val="0"/>
              </a:spcAft>
              <a:buClrTx/>
              <a:buSzPct val="100000"/>
              <a:buFont typeface="Wingdings 2" pitchFamily="18" charset="2"/>
              <a:buNone/>
              <a:tabLst/>
            </a:pPr>
            <a:endParaRPr kumimoji="0" lang="en-US" sz="1100" b="0" i="0" u="none" strike="noStrike" cap="none" normalizeH="0" baseline="0" dirty="0" smtClean="0">
              <a:ln>
                <a:noFill/>
              </a:ln>
              <a:solidFill>
                <a:schemeClr val="tx1"/>
              </a:solidFill>
              <a:effectLst/>
              <a:latin typeface="Arial" charset="0"/>
            </a:endParaRPr>
          </a:p>
        </p:txBody>
      </p:sp>
      <p:sp>
        <p:nvSpPr>
          <p:cNvPr id="16" name="Text Placeholder 4"/>
          <p:cNvSpPr>
            <a:spLocks noGrp="1"/>
          </p:cNvSpPr>
          <p:nvPr>
            <p:ph type="body" sz="quarter" idx="4294967295"/>
          </p:nvPr>
        </p:nvSpPr>
        <p:spPr>
          <a:xfrm>
            <a:off x="54787" y="4630884"/>
            <a:ext cx="1520921" cy="314325"/>
          </a:xfrm>
          <a:prstGeom prst="rect">
            <a:avLst/>
          </a:prstGeom>
          <a:solidFill>
            <a:schemeClr val="bg1"/>
          </a:solidFill>
        </p:spPr>
        <p:txBody>
          <a:bodyPr lIns="0" tIns="0" rIns="0" bIns="0"/>
          <a:lstStyle/>
          <a:p>
            <a:pPr>
              <a:spcBef>
                <a:spcPts val="700"/>
              </a:spcBef>
              <a:buSzPct val="100000"/>
            </a:pPr>
            <a:r>
              <a:rPr lang="en-US" sz="2000" b="1" dirty="0" smtClean="0">
                <a:solidFill>
                  <a:srgbClr val="C00000"/>
                </a:solidFill>
              </a:rPr>
              <a:t>Geo–Coded</a:t>
            </a:r>
          </a:p>
        </p:txBody>
      </p:sp>
      <p:sp>
        <p:nvSpPr>
          <p:cNvPr id="17" name="Text Placeholder 4"/>
          <p:cNvSpPr>
            <a:spLocks noGrp="1"/>
          </p:cNvSpPr>
          <p:nvPr>
            <p:ph type="body" sz="quarter" idx="4294967295"/>
          </p:nvPr>
        </p:nvSpPr>
        <p:spPr>
          <a:xfrm>
            <a:off x="830263" y="4034790"/>
            <a:ext cx="1059497" cy="247650"/>
          </a:xfrm>
          <a:prstGeom prst="rect">
            <a:avLst/>
          </a:prstGeom>
          <a:solidFill>
            <a:schemeClr val="bg1"/>
          </a:solidFill>
        </p:spPr>
        <p:txBody>
          <a:bodyPr lIns="0" tIns="0" rIns="0" bIns="0"/>
          <a:lstStyle/>
          <a:p>
            <a:pPr>
              <a:spcBef>
                <a:spcPts val="700"/>
              </a:spcBef>
              <a:buSzPct val="100000"/>
            </a:pPr>
            <a:r>
              <a:rPr lang="en-US" sz="2000" b="1" dirty="0" smtClean="0">
                <a:solidFill>
                  <a:srgbClr val="C00000"/>
                </a:solidFill>
              </a:rPr>
              <a:t>Dates</a:t>
            </a:r>
          </a:p>
        </p:txBody>
      </p:sp>
      <p:pic>
        <p:nvPicPr>
          <p:cNvPr id="333830" name="Picture 6"/>
          <p:cNvPicPr>
            <a:picLocks noChangeAspect="1" noChangeArrowheads="1"/>
          </p:cNvPicPr>
          <p:nvPr/>
        </p:nvPicPr>
        <p:blipFill>
          <a:blip r:embed="rId6" cstate="print"/>
          <a:srcRect/>
          <a:stretch>
            <a:fillRect/>
          </a:stretch>
        </p:blipFill>
        <p:spPr bwMode="auto">
          <a:xfrm>
            <a:off x="5516880" y="2887800"/>
            <a:ext cx="3627120" cy="3453145"/>
          </a:xfrm>
          <a:prstGeom prst="rect">
            <a:avLst/>
          </a:prstGeom>
          <a:noFill/>
          <a:ln w="9525">
            <a:noFill/>
            <a:miter lim="800000"/>
            <a:headEnd/>
            <a:tailEnd/>
          </a:ln>
        </p:spPr>
      </p:pic>
      <p:pic>
        <p:nvPicPr>
          <p:cNvPr id="18" name="Picture 5"/>
          <p:cNvPicPr>
            <a:picLocks noChangeAspect="1" noChangeArrowheads="1"/>
          </p:cNvPicPr>
          <p:nvPr/>
        </p:nvPicPr>
        <p:blipFill>
          <a:blip r:embed="rId7" cstate="print"/>
          <a:srcRect/>
          <a:stretch>
            <a:fillRect/>
          </a:stretch>
        </p:blipFill>
        <p:spPr bwMode="auto">
          <a:xfrm>
            <a:off x="5900572" y="1206918"/>
            <a:ext cx="2231834" cy="1660591"/>
          </a:xfrm>
          <a:prstGeom prst="rect">
            <a:avLst/>
          </a:prstGeom>
          <a:noFill/>
          <a:ln w="9525">
            <a:noFill/>
            <a:miter lim="800000"/>
            <a:headEnd/>
            <a:tailEnd/>
          </a:ln>
        </p:spPr>
      </p:pic>
      <p:sp>
        <p:nvSpPr>
          <p:cNvPr id="19" name="Text Placeholder 4"/>
          <p:cNvSpPr>
            <a:spLocks noGrp="1"/>
          </p:cNvSpPr>
          <p:nvPr>
            <p:ph type="body" sz="quarter" idx="4294967295"/>
          </p:nvPr>
        </p:nvSpPr>
        <p:spPr>
          <a:xfrm>
            <a:off x="6198832" y="863065"/>
            <a:ext cx="2836862" cy="314325"/>
          </a:xfrm>
          <a:prstGeom prst="rect">
            <a:avLst/>
          </a:prstGeom>
          <a:solidFill>
            <a:schemeClr val="bg1"/>
          </a:solidFill>
        </p:spPr>
        <p:txBody>
          <a:bodyPr lIns="0" tIns="0" rIns="0" bIns="0"/>
          <a:lstStyle/>
          <a:p>
            <a:pPr>
              <a:spcBef>
                <a:spcPts val="700"/>
              </a:spcBef>
              <a:buSzPct val="100000"/>
            </a:pPr>
            <a:r>
              <a:rPr lang="en-US" sz="2000" b="1" dirty="0" smtClean="0">
                <a:solidFill>
                  <a:srgbClr val="C00000"/>
                </a:solidFill>
              </a:rPr>
              <a:t>Calculated Field</a:t>
            </a:r>
          </a:p>
        </p:txBody>
      </p:sp>
      <p:sp>
        <p:nvSpPr>
          <p:cNvPr id="24" name="Freeform 23"/>
          <p:cNvSpPr/>
          <p:nvPr/>
        </p:nvSpPr>
        <p:spPr bwMode="auto">
          <a:xfrm>
            <a:off x="5876569" y="1224063"/>
            <a:ext cx="623570" cy="1021080"/>
          </a:xfrm>
          <a:custGeom>
            <a:avLst/>
            <a:gdLst>
              <a:gd name="connsiteX0" fmla="*/ 623570 w 623570"/>
              <a:gd name="connsiteY0" fmla="*/ 0 h 1021080"/>
              <a:gd name="connsiteX1" fmla="*/ 59690 w 623570"/>
              <a:gd name="connsiteY1" fmla="*/ 800100 h 1021080"/>
              <a:gd name="connsiteX2" fmla="*/ 265430 w 623570"/>
              <a:gd name="connsiteY2" fmla="*/ 1021080 h 1021080"/>
            </a:gdLst>
            <a:ahLst/>
            <a:cxnLst>
              <a:cxn ang="0">
                <a:pos x="connsiteX0" y="connsiteY0"/>
              </a:cxn>
              <a:cxn ang="0">
                <a:pos x="connsiteX1" y="connsiteY1"/>
              </a:cxn>
              <a:cxn ang="0">
                <a:pos x="connsiteX2" y="connsiteY2"/>
              </a:cxn>
            </a:cxnLst>
            <a:rect l="l" t="t" r="r" b="b"/>
            <a:pathLst>
              <a:path w="623570" h="1021080">
                <a:moveTo>
                  <a:pt x="623570" y="0"/>
                </a:moveTo>
                <a:cubicBezTo>
                  <a:pt x="371475" y="314960"/>
                  <a:pt x="119380" y="629920"/>
                  <a:pt x="59690" y="800100"/>
                </a:cubicBezTo>
                <a:cubicBezTo>
                  <a:pt x="0" y="970280"/>
                  <a:pt x="132715" y="995680"/>
                  <a:pt x="265430" y="1021080"/>
                </a:cubicBezTo>
              </a:path>
            </a:pathLst>
          </a:custGeom>
          <a:noFill/>
          <a:ln w="12700" cap="flat" cmpd="sng" algn="ctr">
            <a:solidFill>
              <a:schemeClr val="tx1"/>
            </a:solidFill>
            <a:prstDash val="solid"/>
            <a:round/>
            <a:headEnd type="none" w="med" len="med"/>
            <a:tailEnd type="triangle" w="med" len="med"/>
          </a:ln>
          <a:effectLst/>
        </p:spPr>
        <p:txBody>
          <a:bodyPr vert="horz" wrap="square" lIns="73152" tIns="73152" rIns="73152" bIns="73152" numCol="1" rtlCol="0" anchor="t" anchorCtr="0" compatLnSpc="1">
            <a:prstTxWarp prst="textNoShape">
              <a:avLst/>
            </a:prstTxWarp>
          </a:bodyPr>
          <a:lstStyle/>
          <a:p>
            <a:pPr marL="0" marR="0" indent="0" algn="l" defTabSz="914400" rtl="0" eaLnBrk="0" fontAlgn="base" latinLnBrk="0" hangingPunct="0">
              <a:lnSpc>
                <a:spcPct val="106000"/>
              </a:lnSpc>
              <a:spcBef>
                <a:spcPct val="50000"/>
              </a:spcBef>
              <a:spcAft>
                <a:spcPct val="0"/>
              </a:spcAft>
              <a:buClrTx/>
              <a:buSzPct val="100000"/>
              <a:buFont typeface="Wingdings 2" pitchFamily="18" charset="2"/>
              <a:buNone/>
              <a:tabLst/>
            </a:pPr>
            <a:endParaRPr kumimoji="0" lang="en-US" sz="1100" b="0" i="0" u="none" strike="noStrike" cap="none" normalizeH="0" baseline="0" dirty="0" smtClean="0">
              <a:ln>
                <a:noFill/>
              </a:ln>
              <a:solidFill>
                <a:schemeClr val="tx1"/>
              </a:solidFill>
              <a:effectLst/>
              <a:latin typeface="Arial" charset="0"/>
            </a:endParaRPr>
          </a:p>
        </p:txBody>
      </p:sp>
      <p:sp>
        <p:nvSpPr>
          <p:cNvPr id="27" name="Freeform 26"/>
          <p:cNvSpPr/>
          <p:nvPr/>
        </p:nvSpPr>
        <p:spPr bwMode="auto">
          <a:xfrm flipV="1">
            <a:off x="238445" y="1148813"/>
            <a:ext cx="130492" cy="474265"/>
          </a:xfrm>
          <a:custGeom>
            <a:avLst/>
            <a:gdLst>
              <a:gd name="connsiteX0" fmla="*/ 270510 w 521970"/>
              <a:gd name="connsiteY0" fmla="*/ 1860550 h 1860550"/>
              <a:gd name="connsiteX1" fmla="*/ 41910 w 521970"/>
              <a:gd name="connsiteY1" fmla="*/ 275590 h 1860550"/>
              <a:gd name="connsiteX2" fmla="*/ 521970 w 521970"/>
              <a:gd name="connsiteY2" fmla="*/ 207010 h 1860550"/>
            </a:gdLst>
            <a:ahLst/>
            <a:cxnLst>
              <a:cxn ang="0">
                <a:pos x="connsiteX0" y="connsiteY0"/>
              </a:cxn>
              <a:cxn ang="0">
                <a:pos x="connsiteX1" y="connsiteY1"/>
              </a:cxn>
              <a:cxn ang="0">
                <a:pos x="connsiteX2" y="connsiteY2"/>
              </a:cxn>
            </a:cxnLst>
            <a:rect l="l" t="t" r="r" b="b"/>
            <a:pathLst>
              <a:path w="521970" h="1860550">
                <a:moveTo>
                  <a:pt x="270510" y="1860550"/>
                </a:moveTo>
                <a:cubicBezTo>
                  <a:pt x="135255" y="1205865"/>
                  <a:pt x="0" y="551180"/>
                  <a:pt x="41910" y="275590"/>
                </a:cubicBezTo>
                <a:cubicBezTo>
                  <a:pt x="83820" y="0"/>
                  <a:pt x="302895" y="103505"/>
                  <a:pt x="521970" y="207010"/>
                </a:cubicBezTo>
              </a:path>
            </a:pathLst>
          </a:custGeom>
          <a:noFill/>
          <a:ln w="12700" cap="flat" cmpd="sng" algn="ctr">
            <a:solidFill>
              <a:schemeClr val="tx1"/>
            </a:solidFill>
            <a:prstDash val="solid"/>
            <a:round/>
            <a:headEnd type="none" w="med" len="med"/>
            <a:tailEnd type="triangle" w="med" len="med"/>
          </a:ln>
          <a:effectLst/>
        </p:spPr>
        <p:txBody>
          <a:bodyPr vert="horz" wrap="square" lIns="73152" tIns="73152" rIns="73152" bIns="73152" numCol="1" rtlCol="0" anchor="t" anchorCtr="0" compatLnSpc="1">
            <a:prstTxWarp prst="textNoShape">
              <a:avLst/>
            </a:prstTxWarp>
          </a:bodyPr>
          <a:lstStyle/>
          <a:p>
            <a:pPr marL="0" marR="0" indent="0" algn="l" defTabSz="914400" rtl="0" eaLnBrk="0" fontAlgn="base" latinLnBrk="0" hangingPunct="0">
              <a:lnSpc>
                <a:spcPct val="106000"/>
              </a:lnSpc>
              <a:spcBef>
                <a:spcPct val="50000"/>
              </a:spcBef>
              <a:spcAft>
                <a:spcPct val="0"/>
              </a:spcAft>
              <a:buClrTx/>
              <a:buSzPct val="100000"/>
              <a:buFont typeface="Wingdings 2" pitchFamily="18" charset="2"/>
              <a:buNone/>
              <a:tabLst/>
            </a:pPr>
            <a:endParaRPr kumimoji="0" lang="en-US" sz="1100" b="0" i="0" u="none" strike="noStrike" cap="none" normalizeH="0" baseline="0" dirty="0" smtClean="0">
              <a:ln>
                <a:noFill/>
              </a:ln>
              <a:solidFill>
                <a:schemeClr val="tx1"/>
              </a:solidFill>
              <a:effectLst/>
              <a:latin typeface="Arial" charset="0"/>
            </a:endParaRPr>
          </a:p>
        </p:txBody>
      </p:sp>
      <p:sp>
        <p:nvSpPr>
          <p:cNvPr id="28" name="Freeform 27"/>
          <p:cNvSpPr/>
          <p:nvPr/>
        </p:nvSpPr>
        <p:spPr bwMode="auto">
          <a:xfrm>
            <a:off x="815248" y="2867509"/>
            <a:ext cx="290921" cy="1178711"/>
          </a:xfrm>
          <a:custGeom>
            <a:avLst/>
            <a:gdLst>
              <a:gd name="connsiteX0" fmla="*/ 190500 w 298450"/>
              <a:gd name="connsiteY0" fmla="*/ 746760 h 746760"/>
              <a:gd name="connsiteX1" fmla="*/ 266700 w 298450"/>
              <a:gd name="connsiteY1" fmla="*/ 243840 h 746760"/>
              <a:gd name="connsiteX2" fmla="*/ 0 w 298450"/>
              <a:gd name="connsiteY2" fmla="*/ 0 h 746760"/>
            </a:gdLst>
            <a:ahLst/>
            <a:cxnLst>
              <a:cxn ang="0">
                <a:pos x="connsiteX0" y="connsiteY0"/>
              </a:cxn>
              <a:cxn ang="0">
                <a:pos x="connsiteX1" y="connsiteY1"/>
              </a:cxn>
              <a:cxn ang="0">
                <a:pos x="connsiteX2" y="connsiteY2"/>
              </a:cxn>
            </a:cxnLst>
            <a:rect l="l" t="t" r="r" b="b"/>
            <a:pathLst>
              <a:path w="298450" h="746760">
                <a:moveTo>
                  <a:pt x="190500" y="746760"/>
                </a:moveTo>
                <a:cubicBezTo>
                  <a:pt x="244475" y="557530"/>
                  <a:pt x="298450" y="368300"/>
                  <a:pt x="266700" y="243840"/>
                </a:cubicBezTo>
                <a:cubicBezTo>
                  <a:pt x="234950" y="119380"/>
                  <a:pt x="117475" y="59690"/>
                  <a:pt x="0" y="0"/>
                </a:cubicBezTo>
              </a:path>
            </a:pathLst>
          </a:custGeom>
          <a:noFill/>
          <a:ln w="12700" cap="flat" cmpd="sng" algn="ctr">
            <a:solidFill>
              <a:schemeClr val="tx1"/>
            </a:solidFill>
            <a:prstDash val="solid"/>
            <a:round/>
            <a:headEnd type="none" w="med" len="med"/>
            <a:tailEnd type="triangle" w="med" len="med"/>
          </a:ln>
          <a:effectLst/>
        </p:spPr>
        <p:txBody>
          <a:bodyPr vert="horz" wrap="square" lIns="73152" tIns="73152" rIns="73152" bIns="73152" numCol="1" rtlCol="0" anchor="t" anchorCtr="0" compatLnSpc="1">
            <a:prstTxWarp prst="textNoShape">
              <a:avLst/>
            </a:prstTxWarp>
          </a:bodyPr>
          <a:lstStyle/>
          <a:p>
            <a:pPr marL="0" marR="0" indent="0" algn="l" defTabSz="914400" rtl="0" eaLnBrk="0" fontAlgn="base" latinLnBrk="0" hangingPunct="0">
              <a:lnSpc>
                <a:spcPct val="106000"/>
              </a:lnSpc>
              <a:spcBef>
                <a:spcPct val="50000"/>
              </a:spcBef>
              <a:spcAft>
                <a:spcPct val="0"/>
              </a:spcAft>
              <a:buClrTx/>
              <a:buSzPct val="100000"/>
              <a:buFont typeface="Wingdings 2" pitchFamily="18" charset="2"/>
              <a:buNone/>
              <a:tabLst/>
            </a:pPr>
            <a:endParaRPr kumimoji="0" lang="en-US" sz="1100" b="0" i="0" u="none" strike="noStrike" cap="none" normalizeH="0" baseline="0" dirty="0" smtClean="0">
              <a:ln>
                <a:noFill/>
              </a:ln>
              <a:solidFill>
                <a:schemeClr val="tx1"/>
              </a:solidFill>
              <a:effectLst/>
              <a:latin typeface="Arial" charset="0"/>
            </a:endParaRPr>
          </a:p>
        </p:txBody>
      </p:sp>
      <p:sp>
        <p:nvSpPr>
          <p:cNvPr id="30" name="Text Placeholder 4"/>
          <p:cNvSpPr>
            <a:spLocks noGrp="1"/>
          </p:cNvSpPr>
          <p:nvPr>
            <p:ph type="body" sz="quarter" idx="4294967295"/>
          </p:nvPr>
        </p:nvSpPr>
        <p:spPr>
          <a:xfrm>
            <a:off x="5355075" y="5928232"/>
            <a:ext cx="2290127" cy="314325"/>
          </a:xfrm>
          <a:prstGeom prst="rect">
            <a:avLst/>
          </a:prstGeom>
          <a:solidFill>
            <a:schemeClr val="bg1"/>
          </a:solidFill>
        </p:spPr>
        <p:txBody>
          <a:bodyPr lIns="0" tIns="0" rIns="0" bIns="0"/>
          <a:lstStyle/>
          <a:p>
            <a:pPr>
              <a:spcBef>
                <a:spcPts val="700"/>
              </a:spcBef>
              <a:buSzPct val="100000"/>
            </a:pPr>
            <a:r>
              <a:rPr lang="en-US" sz="2000" b="1" dirty="0" smtClean="0">
                <a:solidFill>
                  <a:srgbClr val="C00000"/>
                </a:solidFill>
              </a:rPr>
              <a:t>Aggregation Type</a:t>
            </a:r>
          </a:p>
        </p:txBody>
      </p:sp>
      <p:sp>
        <p:nvSpPr>
          <p:cNvPr id="22" name="Text Placeholder 4"/>
          <p:cNvSpPr>
            <a:spLocks noGrp="1"/>
          </p:cNvSpPr>
          <p:nvPr>
            <p:ph type="body" sz="quarter" idx="4294967295"/>
          </p:nvPr>
        </p:nvSpPr>
        <p:spPr>
          <a:xfrm>
            <a:off x="366065" y="903211"/>
            <a:ext cx="1554797" cy="247650"/>
          </a:xfrm>
          <a:prstGeom prst="rect">
            <a:avLst/>
          </a:prstGeom>
          <a:solidFill>
            <a:schemeClr val="bg1"/>
          </a:solidFill>
        </p:spPr>
        <p:txBody>
          <a:bodyPr lIns="0" tIns="0" rIns="0" bIns="0"/>
          <a:lstStyle/>
          <a:p>
            <a:pPr>
              <a:spcBef>
                <a:spcPts val="700"/>
              </a:spcBef>
              <a:buSzPct val="100000"/>
            </a:pPr>
            <a:r>
              <a:rPr lang="en-US" sz="2000" b="1" dirty="0" smtClean="0">
                <a:solidFill>
                  <a:srgbClr val="C00000"/>
                </a:solidFill>
              </a:rPr>
              <a:t># Categories</a:t>
            </a:r>
          </a:p>
        </p:txBody>
      </p:sp>
      <p:sp>
        <p:nvSpPr>
          <p:cNvPr id="31" name="Freeform 30"/>
          <p:cNvSpPr/>
          <p:nvPr/>
        </p:nvSpPr>
        <p:spPr bwMode="auto">
          <a:xfrm>
            <a:off x="2451207" y="5463348"/>
            <a:ext cx="522514" cy="464884"/>
          </a:xfrm>
          <a:custGeom>
            <a:avLst/>
            <a:gdLst>
              <a:gd name="connsiteX0" fmla="*/ 0 w 522514"/>
              <a:gd name="connsiteY0" fmla="*/ 299677 h 464884"/>
              <a:gd name="connsiteX1" fmla="*/ 222837 w 522514"/>
              <a:gd name="connsiteY1" fmla="*/ 414938 h 464884"/>
              <a:gd name="connsiteX2" fmla="*/ 522514 w 522514"/>
              <a:gd name="connsiteY2" fmla="*/ 0 h 464884"/>
            </a:gdLst>
            <a:ahLst/>
            <a:cxnLst>
              <a:cxn ang="0">
                <a:pos x="connsiteX0" y="connsiteY0"/>
              </a:cxn>
              <a:cxn ang="0">
                <a:pos x="connsiteX1" y="connsiteY1"/>
              </a:cxn>
              <a:cxn ang="0">
                <a:pos x="connsiteX2" y="connsiteY2"/>
              </a:cxn>
            </a:cxnLst>
            <a:rect l="l" t="t" r="r" b="b"/>
            <a:pathLst>
              <a:path w="522514" h="464884">
                <a:moveTo>
                  <a:pt x="0" y="299677"/>
                </a:moveTo>
                <a:cubicBezTo>
                  <a:pt x="67875" y="382280"/>
                  <a:pt x="135751" y="464884"/>
                  <a:pt x="222837" y="414938"/>
                </a:cubicBezTo>
                <a:cubicBezTo>
                  <a:pt x="309923" y="364992"/>
                  <a:pt x="416218" y="182496"/>
                  <a:pt x="522514" y="0"/>
                </a:cubicBezTo>
              </a:path>
            </a:pathLst>
          </a:custGeom>
          <a:noFill/>
          <a:ln w="12700" cap="flat" cmpd="sng" algn="ctr">
            <a:solidFill>
              <a:schemeClr val="tx1"/>
            </a:solidFill>
            <a:prstDash val="solid"/>
            <a:round/>
            <a:headEnd type="none" w="med" len="med"/>
            <a:tailEnd type="triangle" w="med" len="med"/>
          </a:ln>
          <a:effectLst/>
        </p:spPr>
        <p:txBody>
          <a:bodyPr vert="horz" wrap="square" lIns="73152" tIns="73152" rIns="73152" bIns="73152" numCol="1" rtlCol="0" anchor="t" anchorCtr="0" compatLnSpc="1">
            <a:prstTxWarp prst="textNoShape">
              <a:avLst/>
            </a:prstTxWarp>
          </a:bodyPr>
          <a:lstStyle/>
          <a:p>
            <a:pPr marL="0" marR="0" indent="0" algn="l" defTabSz="914400" rtl="0" eaLnBrk="0" fontAlgn="base" latinLnBrk="0" hangingPunct="0">
              <a:lnSpc>
                <a:spcPct val="106000"/>
              </a:lnSpc>
              <a:spcBef>
                <a:spcPct val="50000"/>
              </a:spcBef>
              <a:spcAft>
                <a:spcPct val="0"/>
              </a:spcAft>
              <a:buClrTx/>
              <a:buSzPct val="100000"/>
              <a:buFont typeface="Wingdings 2" pitchFamily="18" charset="2"/>
              <a:buNone/>
              <a:tabLst/>
            </a:pPr>
            <a:endParaRPr kumimoji="0" lang="en-US" sz="1100" b="0" i="0" u="none" strike="noStrike" cap="none" normalizeH="0" baseline="0" dirty="0" smtClean="0">
              <a:ln>
                <a:noFill/>
              </a:ln>
              <a:solidFill>
                <a:schemeClr val="tx1"/>
              </a:solidFill>
              <a:effectLst/>
              <a:latin typeface="Arial" charset="0"/>
            </a:endParaRPr>
          </a:p>
        </p:txBody>
      </p:sp>
      <p:sp>
        <p:nvSpPr>
          <p:cNvPr id="35" name="Freeform 34"/>
          <p:cNvSpPr/>
          <p:nvPr/>
        </p:nvSpPr>
        <p:spPr bwMode="auto">
          <a:xfrm>
            <a:off x="2280877" y="4395267"/>
            <a:ext cx="646740" cy="745351"/>
          </a:xfrm>
          <a:custGeom>
            <a:avLst/>
            <a:gdLst>
              <a:gd name="connsiteX0" fmla="*/ 39701 w 646740"/>
              <a:gd name="connsiteY0" fmla="*/ 745351 h 745351"/>
              <a:gd name="connsiteX1" fmla="*/ 101173 w 646740"/>
              <a:gd name="connsiteY1" fmla="*/ 276625 h 745351"/>
              <a:gd name="connsiteX2" fmla="*/ 646740 w 646740"/>
              <a:gd name="connsiteY2" fmla="*/ 0 h 745351"/>
            </a:gdLst>
            <a:ahLst/>
            <a:cxnLst>
              <a:cxn ang="0">
                <a:pos x="connsiteX0" y="connsiteY0"/>
              </a:cxn>
              <a:cxn ang="0">
                <a:pos x="connsiteX1" y="connsiteY1"/>
              </a:cxn>
              <a:cxn ang="0">
                <a:pos x="connsiteX2" y="connsiteY2"/>
              </a:cxn>
            </a:cxnLst>
            <a:rect l="l" t="t" r="r" b="b"/>
            <a:pathLst>
              <a:path w="646740" h="745351">
                <a:moveTo>
                  <a:pt x="39701" y="745351"/>
                </a:moveTo>
                <a:cubicBezTo>
                  <a:pt x="19850" y="573100"/>
                  <a:pt x="0" y="400850"/>
                  <a:pt x="101173" y="276625"/>
                </a:cubicBezTo>
                <a:cubicBezTo>
                  <a:pt x="202346" y="152400"/>
                  <a:pt x="424543" y="76200"/>
                  <a:pt x="646740" y="0"/>
                </a:cubicBezTo>
              </a:path>
            </a:pathLst>
          </a:custGeom>
          <a:noFill/>
          <a:ln w="12700" cap="flat" cmpd="sng" algn="ctr">
            <a:solidFill>
              <a:schemeClr val="tx1"/>
            </a:solidFill>
            <a:prstDash val="solid"/>
            <a:round/>
            <a:headEnd type="none" w="med" len="med"/>
            <a:tailEnd type="triangle" w="med" len="med"/>
          </a:ln>
          <a:effectLst/>
        </p:spPr>
        <p:txBody>
          <a:bodyPr vert="horz" wrap="square" lIns="73152" tIns="73152" rIns="73152" bIns="73152" numCol="1" rtlCol="0" anchor="t" anchorCtr="0" compatLnSpc="1">
            <a:prstTxWarp prst="textNoShape">
              <a:avLst/>
            </a:prstTxWarp>
          </a:bodyPr>
          <a:lstStyle/>
          <a:p>
            <a:pPr marL="0" marR="0" indent="0" algn="l" defTabSz="914400" rtl="0" eaLnBrk="0" fontAlgn="base" latinLnBrk="0" hangingPunct="0">
              <a:lnSpc>
                <a:spcPct val="106000"/>
              </a:lnSpc>
              <a:spcBef>
                <a:spcPct val="50000"/>
              </a:spcBef>
              <a:spcAft>
                <a:spcPct val="0"/>
              </a:spcAft>
              <a:buClrTx/>
              <a:buSzPct val="100000"/>
              <a:buFont typeface="Wingdings 2" pitchFamily="18" charset="2"/>
              <a:buNone/>
              <a:tabLst/>
            </a:pPr>
            <a:endParaRPr kumimoji="0" lang="en-US" sz="1100" b="0" i="0" u="none" strike="noStrike" cap="none" normalizeH="0" baseline="0" dirty="0" smtClean="0">
              <a:ln>
                <a:noFill/>
              </a:ln>
              <a:solidFill>
                <a:schemeClr val="tx1"/>
              </a:solidFill>
              <a:effectLst/>
              <a:latin typeface="Arial" charset="0"/>
            </a:endParaRPr>
          </a:p>
        </p:txBody>
      </p:sp>
      <p:sp>
        <p:nvSpPr>
          <p:cNvPr id="25" name="Freeform 24"/>
          <p:cNvSpPr/>
          <p:nvPr/>
        </p:nvSpPr>
        <p:spPr bwMode="auto">
          <a:xfrm rot="12707957">
            <a:off x="1518038" y="1142040"/>
            <a:ext cx="492076" cy="1703399"/>
          </a:xfrm>
          <a:custGeom>
            <a:avLst/>
            <a:gdLst>
              <a:gd name="connsiteX0" fmla="*/ 270510 w 521970"/>
              <a:gd name="connsiteY0" fmla="*/ 1860550 h 1860550"/>
              <a:gd name="connsiteX1" fmla="*/ 41910 w 521970"/>
              <a:gd name="connsiteY1" fmla="*/ 275590 h 1860550"/>
              <a:gd name="connsiteX2" fmla="*/ 521970 w 521970"/>
              <a:gd name="connsiteY2" fmla="*/ 207010 h 1860550"/>
            </a:gdLst>
            <a:ahLst/>
            <a:cxnLst>
              <a:cxn ang="0">
                <a:pos x="connsiteX0" y="connsiteY0"/>
              </a:cxn>
              <a:cxn ang="0">
                <a:pos x="connsiteX1" y="connsiteY1"/>
              </a:cxn>
              <a:cxn ang="0">
                <a:pos x="connsiteX2" y="connsiteY2"/>
              </a:cxn>
            </a:cxnLst>
            <a:rect l="l" t="t" r="r" b="b"/>
            <a:pathLst>
              <a:path w="521970" h="1860550">
                <a:moveTo>
                  <a:pt x="270510" y="1860550"/>
                </a:moveTo>
                <a:cubicBezTo>
                  <a:pt x="135255" y="1205865"/>
                  <a:pt x="0" y="551180"/>
                  <a:pt x="41910" y="275590"/>
                </a:cubicBezTo>
                <a:cubicBezTo>
                  <a:pt x="83820" y="0"/>
                  <a:pt x="302895" y="103505"/>
                  <a:pt x="521970" y="207010"/>
                </a:cubicBezTo>
              </a:path>
            </a:pathLst>
          </a:custGeom>
          <a:noFill/>
          <a:ln w="12700" cap="flat" cmpd="sng" algn="ctr">
            <a:solidFill>
              <a:schemeClr val="tx1"/>
            </a:solidFill>
            <a:prstDash val="solid"/>
            <a:round/>
            <a:headEnd type="none" w="med" len="med"/>
            <a:tailEnd type="triangle" w="med" len="med"/>
          </a:ln>
          <a:effectLst/>
        </p:spPr>
        <p:txBody>
          <a:bodyPr vert="horz" wrap="square" lIns="73152" tIns="73152" rIns="73152" bIns="73152" numCol="1" rtlCol="0" anchor="t" anchorCtr="0" compatLnSpc="1">
            <a:prstTxWarp prst="textNoShape">
              <a:avLst/>
            </a:prstTxWarp>
          </a:bodyPr>
          <a:lstStyle/>
          <a:p>
            <a:pPr marL="0" marR="0" indent="0" algn="l" defTabSz="914400" rtl="0" eaLnBrk="0" fontAlgn="base" latinLnBrk="0" hangingPunct="0">
              <a:lnSpc>
                <a:spcPct val="106000"/>
              </a:lnSpc>
              <a:spcBef>
                <a:spcPct val="50000"/>
              </a:spcBef>
              <a:spcAft>
                <a:spcPct val="0"/>
              </a:spcAft>
              <a:buClrTx/>
              <a:buSzPct val="100000"/>
              <a:buFont typeface="Wingdings 2" pitchFamily="18" charset="2"/>
              <a:buNone/>
              <a:tabLst/>
            </a:pPr>
            <a:endParaRPr kumimoji="0" lang="en-US" sz="1100" b="0" i="0" u="none" strike="noStrike" cap="none" normalizeH="0" baseline="0" dirty="0" smtClean="0">
              <a:ln>
                <a:noFill/>
              </a:ln>
              <a:solidFill>
                <a:schemeClr val="tx1"/>
              </a:solidFill>
              <a:effectLst/>
              <a:latin typeface="Arial" charset="0"/>
            </a:endParaRPr>
          </a:p>
        </p:txBody>
      </p:sp>
      <p:sp>
        <p:nvSpPr>
          <p:cNvPr id="26" name="Text Placeholder 4"/>
          <p:cNvSpPr>
            <a:spLocks noGrp="1"/>
          </p:cNvSpPr>
          <p:nvPr>
            <p:ph type="body" sz="quarter" idx="4294967295"/>
          </p:nvPr>
        </p:nvSpPr>
        <p:spPr>
          <a:xfrm>
            <a:off x="2313262" y="1116330"/>
            <a:ext cx="2836862" cy="314325"/>
          </a:xfrm>
          <a:prstGeom prst="rect">
            <a:avLst/>
          </a:prstGeom>
          <a:solidFill>
            <a:schemeClr val="bg1"/>
          </a:solidFill>
        </p:spPr>
        <p:txBody>
          <a:bodyPr lIns="0" tIns="0" rIns="0" bIns="0"/>
          <a:lstStyle/>
          <a:p>
            <a:pPr>
              <a:spcBef>
                <a:spcPts val="700"/>
              </a:spcBef>
              <a:buSzPct val="100000"/>
            </a:pPr>
            <a:r>
              <a:rPr lang="en-US" sz="2000" b="1" dirty="0" smtClean="0">
                <a:solidFill>
                  <a:srgbClr val="C00000"/>
                </a:solidFill>
              </a:rPr>
              <a:t>Hierarchy</a:t>
            </a:r>
          </a:p>
        </p:txBody>
      </p:sp>
      <p:pic>
        <p:nvPicPr>
          <p:cNvPr id="51507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7290" y="2245143"/>
            <a:ext cx="2378611" cy="4566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Freeform 28"/>
          <p:cNvSpPr/>
          <p:nvPr/>
        </p:nvSpPr>
        <p:spPr bwMode="auto">
          <a:xfrm>
            <a:off x="1531620" y="3673662"/>
            <a:ext cx="1395997" cy="763270"/>
          </a:xfrm>
          <a:custGeom>
            <a:avLst/>
            <a:gdLst>
              <a:gd name="connsiteX0" fmla="*/ 0 w 1455420"/>
              <a:gd name="connsiteY0" fmla="*/ 486410 h 763270"/>
              <a:gd name="connsiteX1" fmla="*/ 335280 w 1455420"/>
              <a:gd name="connsiteY1" fmla="*/ 692150 h 763270"/>
              <a:gd name="connsiteX2" fmla="*/ 1013460 w 1455420"/>
              <a:gd name="connsiteY2" fmla="*/ 59690 h 763270"/>
              <a:gd name="connsiteX3" fmla="*/ 1455420 w 1455420"/>
              <a:gd name="connsiteY3" fmla="*/ 334010 h 763270"/>
            </a:gdLst>
            <a:ahLst/>
            <a:cxnLst>
              <a:cxn ang="0">
                <a:pos x="connsiteX0" y="connsiteY0"/>
              </a:cxn>
              <a:cxn ang="0">
                <a:pos x="connsiteX1" y="connsiteY1"/>
              </a:cxn>
              <a:cxn ang="0">
                <a:pos x="connsiteX2" y="connsiteY2"/>
              </a:cxn>
              <a:cxn ang="0">
                <a:pos x="connsiteX3" y="connsiteY3"/>
              </a:cxn>
            </a:cxnLst>
            <a:rect l="l" t="t" r="r" b="b"/>
            <a:pathLst>
              <a:path w="1455420" h="763270">
                <a:moveTo>
                  <a:pt x="0" y="486410"/>
                </a:moveTo>
                <a:cubicBezTo>
                  <a:pt x="83185" y="624840"/>
                  <a:pt x="166370" y="763270"/>
                  <a:pt x="335280" y="692150"/>
                </a:cubicBezTo>
                <a:cubicBezTo>
                  <a:pt x="504190" y="621030"/>
                  <a:pt x="826770" y="119380"/>
                  <a:pt x="1013460" y="59690"/>
                </a:cubicBezTo>
                <a:cubicBezTo>
                  <a:pt x="1200150" y="0"/>
                  <a:pt x="1327785" y="167005"/>
                  <a:pt x="1455420" y="334010"/>
                </a:cubicBezTo>
              </a:path>
            </a:pathLst>
          </a:custGeom>
          <a:noFill/>
          <a:ln w="12700" cap="flat" cmpd="sng" algn="ctr">
            <a:solidFill>
              <a:schemeClr val="tx1"/>
            </a:solidFill>
            <a:prstDash val="solid"/>
            <a:round/>
            <a:headEnd type="none" w="med" len="med"/>
            <a:tailEnd type="triangle" w="med" len="med"/>
          </a:ln>
          <a:effectLst/>
        </p:spPr>
        <p:txBody>
          <a:bodyPr vert="horz" wrap="square" lIns="73152" tIns="73152" rIns="73152" bIns="73152" numCol="1" rtlCol="0" anchor="t" anchorCtr="0" compatLnSpc="1">
            <a:prstTxWarp prst="textNoShape">
              <a:avLst/>
            </a:prstTxWarp>
          </a:bodyPr>
          <a:lstStyle/>
          <a:p>
            <a:pPr marL="0" marR="0" indent="0" algn="l" defTabSz="914400" rtl="0" eaLnBrk="0" fontAlgn="base" latinLnBrk="0" hangingPunct="0">
              <a:lnSpc>
                <a:spcPct val="106000"/>
              </a:lnSpc>
              <a:spcBef>
                <a:spcPct val="50000"/>
              </a:spcBef>
              <a:spcAft>
                <a:spcPct val="0"/>
              </a:spcAft>
              <a:buClrTx/>
              <a:buSzPct val="100000"/>
              <a:buFont typeface="Wingdings 2" pitchFamily="18" charset="2"/>
              <a:buNone/>
              <a:tabLst/>
            </a:pPr>
            <a:endParaRPr kumimoji="0" lang="en-US" sz="1100" b="0" i="0" u="none" strike="noStrike" cap="none" normalizeH="0" baseline="0" dirty="0" smtClean="0">
              <a:ln>
                <a:noFill/>
              </a:ln>
              <a:solidFill>
                <a:schemeClr val="tx1"/>
              </a:solidFill>
              <a:effectLst/>
              <a:latin typeface="Arial" charset="0"/>
            </a:endParaRPr>
          </a:p>
        </p:txBody>
      </p:sp>
      <p:sp>
        <p:nvSpPr>
          <p:cNvPr id="21" name="Text Placeholder 4"/>
          <p:cNvSpPr>
            <a:spLocks noGrp="1"/>
          </p:cNvSpPr>
          <p:nvPr>
            <p:ph type="body" sz="quarter" idx="4294967295"/>
          </p:nvPr>
        </p:nvSpPr>
        <p:spPr>
          <a:xfrm>
            <a:off x="802792" y="5141205"/>
            <a:ext cx="1554797" cy="247650"/>
          </a:xfrm>
          <a:prstGeom prst="rect">
            <a:avLst/>
          </a:prstGeom>
          <a:noFill/>
        </p:spPr>
        <p:txBody>
          <a:bodyPr lIns="0" tIns="0" rIns="0" bIns="0"/>
          <a:lstStyle/>
          <a:p>
            <a:pPr algn="r">
              <a:spcBef>
                <a:spcPts val="700"/>
              </a:spcBef>
              <a:buSzPct val="100000"/>
            </a:pPr>
            <a:r>
              <a:rPr lang="en-US" sz="2000" b="1" dirty="0" smtClean="0">
                <a:solidFill>
                  <a:srgbClr val="C00000"/>
                </a:solidFill>
              </a:rPr>
              <a:t>Discrete</a:t>
            </a:r>
          </a:p>
        </p:txBody>
      </p:sp>
      <p:sp>
        <p:nvSpPr>
          <p:cNvPr id="20" name="Text Placeholder 4"/>
          <p:cNvSpPr>
            <a:spLocks noGrp="1"/>
          </p:cNvSpPr>
          <p:nvPr>
            <p:ph type="body" sz="quarter" idx="4294967295"/>
          </p:nvPr>
        </p:nvSpPr>
        <p:spPr>
          <a:xfrm>
            <a:off x="833528" y="5619376"/>
            <a:ext cx="1554797" cy="247650"/>
          </a:xfrm>
          <a:prstGeom prst="rect">
            <a:avLst/>
          </a:prstGeom>
          <a:noFill/>
        </p:spPr>
        <p:txBody>
          <a:bodyPr lIns="0" tIns="0" rIns="0" bIns="0"/>
          <a:lstStyle/>
          <a:p>
            <a:pPr algn="r">
              <a:spcBef>
                <a:spcPts val="700"/>
              </a:spcBef>
              <a:buSzPct val="100000"/>
            </a:pPr>
            <a:r>
              <a:rPr lang="en-US" sz="2000" b="1" dirty="0" smtClean="0">
                <a:solidFill>
                  <a:srgbClr val="C00000"/>
                </a:solidFill>
              </a:rPr>
              <a:t>Continuous</a:t>
            </a:r>
          </a:p>
        </p:txBody>
      </p:sp>
      <p:sp>
        <p:nvSpPr>
          <p:cNvPr id="2" name="Rectangle 1"/>
          <p:cNvSpPr/>
          <p:nvPr/>
        </p:nvSpPr>
        <p:spPr bwMode="gray">
          <a:xfrm>
            <a:off x="2973721" y="3673662"/>
            <a:ext cx="1622180" cy="1789686"/>
          </a:xfrm>
          <a:prstGeom prst="rect">
            <a:avLst/>
          </a:prstGeom>
          <a:noFill/>
          <a:ln w="25400" cap="rnd" algn="ctr">
            <a:solidFill>
              <a:srgbClr val="FF0000"/>
            </a:solidFill>
            <a:miter lim="800000"/>
            <a:headEnd/>
            <a:tailEnd/>
          </a:ln>
        </p:spPr>
        <p:txBody>
          <a:bodyPr lIns="182880" rtlCol="0" anchor="ctr" anchorCtr="1"/>
          <a:lstStyle/>
          <a:p>
            <a:pPr algn="ctr" eaLnBrk="0" hangingPunct="0">
              <a:lnSpc>
                <a:spcPct val="106000"/>
              </a:lnSpc>
            </a:pPr>
            <a:endParaRPr lang="en-US" dirty="0"/>
          </a:p>
        </p:txBody>
      </p:sp>
      <p:sp>
        <p:nvSpPr>
          <p:cNvPr id="33" name="Freeform 32"/>
          <p:cNvSpPr/>
          <p:nvPr/>
        </p:nvSpPr>
        <p:spPr bwMode="auto">
          <a:xfrm>
            <a:off x="2217290" y="4055297"/>
            <a:ext cx="862727" cy="1085321"/>
          </a:xfrm>
          <a:custGeom>
            <a:avLst/>
            <a:gdLst>
              <a:gd name="connsiteX0" fmla="*/ 39701 w 646740"/>
              <a:gd name="connsiteY0" fmla="*/ 745351 h 745351"/>
              <a:gd name="connsiteX1" fmla="*/ 101173 w 646740"/>
              <a:gd name="connsiteY1" fmla="*/ 276625 h 745351"/>
              <a:gd name="connsiteX2" fmla="*/ 646740 w 646740"/>
              <a:gd name="connsiteY2" fmla="*/ 0 h 745351"/>
            </a:gdLst>
            <a:ahLst/>
            <a:cxnLst>
              <a:cxn ang="0">
                <a:pos x="connsiteX0" y="connsiteY0"/>
              </a:cxn>
              <a:cxn ang="0">
                <a:pos x="connsiteX1" y="connsiteY1"/>
              </a:cxn>
              <a:cxn ang="0">
                <a:pos x="connsiteX2" y="connsiteY2"/>
              </a:cxn>
            </a:cxnLst>
            <a:rect l="l" t="t" r="r" b="b"/>
            <a:pathLst>
              <a:path w="646740" h="745351">
                <a:moveTo>
                  <a:pt x="39701" y="745351"/>
                </a:moveTo>
                <a:cubicBezTo>
                  <a:pt x="19850" y="573100"/>
                  <a:pt x="0" y="400850"/>
                  <a:pt x="101173" y="276625"/>
                </a:cubicBezTo>
                <a:cubicBezTo>
                  <a:pt x="202346" y="152400"/>
                  <a:pt x="424543" y="76200"/>
                  <a:pt x="646740" y="0"/>
                </a:cubicBezTo>
              </a:path>
            </a:pathLst>
          </a:custGeom>
          <a:noFill/>
          <a:ln w="12700" cap="flat" cmpd="sng" algn="ctr">
            <a:solidFill>
              <a:schemeClr val="tx1"/>
            </a:solidFill>
            <a:prstDash val="solid"/>
            <a:round/>
            <a:headEnd type="none" w="med" len="med"/>
            <a:tailEnd type="triangle" w="med" len="med"/>
          </a:ln>
          <a:effectLst/>
        </p:spPr>
        <p:txBody>
          <a:bodyPr vert="horz" wrap="square" lIns="73152" tIns="73152" rIns="73152" bIns="73152" numCol="1" rtlCol="0" anchor="t" anchorCtr="0" compatLnSpc="1">
            <a:prstTxWarp prst="textNoShape">
              <a:avLst/>
            </a:prstTxWarp>
          </a:bodyPr>
          <a:lstStyle/>
          <a:p>
            <a:pPr marL="0" marR="0" indent="0" algn="l" defTabSz="914400" rtl="0" eaLnBrk="0" fontAlgn="base" latinLnBrk="0" hangingPunct="0">
              <a:lnSpc>
                <a:spcPct val="106000"/>
              </a:lnSpc>
              <a:spcBef>
                <a:spcPct val="50000"/>
              </a:spcBef>
              <a:spcAft>
                <a:spcPct val="0"/>
              </a:spcAft>
              <a:buClrTx/>
              <a:buSzPct val="100000"/>
              <a:buFont typeface="Wingdings 2" pitchFamily="18" charset="2"/>
              <a:buNone/>
              <a:tabLst/>
            </a:pPr>
            <a:endParaRPr kumimoji="0" lang="en-US" sz="1100" b="0" i="0" u="none" strike="noStrike" cap="none" normalizeH="0" baseline="0" dirty="0" smtClean="0">
              <a:ln>
                <a:noFill/>
              </a:ln>
              <a:solidFill>
                <a:schemeClr val="tx1"/>
              </a:solidFill>
              <a:effectLst/>
              <a:latin typeface="Arial" charset="0"/>
            </a:endParaRPr>
          </a:p>
        </p:txBody>
      </p:sp>
      <p:sp>
        <p:nvSpPr>
          <p:cNvPr id="34" name="Freeform 33"/>
          <p:cNvSpPr/>
          <p:nvPr/>
        </p:nvSpPr>
        <p:spPr bwMode="auto">
          <a:xfrm>
            <a:off x="2533627" y="5140618"/>
            <a:ext cx="592494" cy="785508"/>
          </a:xfrm>
          <a:custGeom>
            <a:avLst/>
            <a:gdLst>
              <a:gd name="connsiteX0" fmla="*/ 0 w 522514"/>
              <a:gd name="connsiteY0" fmla="*/ 299677 h 464884"/>
              <a:gd name="connsiteX1" fmla="*/ 222837 w 522514"/>
              <a:gd name="connsiteY1" fmla="*/ 414938 h 464884"/>
              <a:gd name="connsiteX2" fmla="*/ 522514 w 522514"/>
              <a:gd name="connsiteY2" fmla="*/ 0 h 464884"/>
            </a:gdLst>
            <a:ahLst/>
            <a:cxnLst>
              <a:cxn ang="0">
                <a:pos x="connsiteX0" y="connsiteY0"/>
              </a:cxn>
              <a:cxn ang="0">
                <a:pos x="connsiteX1" y="connsiteY1"/>
              </a:cxn>
              <a:cxn ang="0">
                <a:pos x="connsiteX2" y="connsiteY2"/>
              </a:cxn>
            </a:cxnLst>
            <a:rect l="l" t="t" r="r" b="b"/>
            <a:pathLst>
              <a:path w="522514" h="464884">
                <a:moveTo>
                  <a:pt x="0" y="299677"/>
                </a:moveTo>
                <a:cubicBezTo>
                  <a:pt x="67875" y="382280"/>
                  <a:pt x="135751" y="464884"/>
                  <a:pt x="222837" y="414938"/>
                </a:cubicBezTo>
                <a:cubicBezTo>
                  <a:pt x="309923" y="364992"/>
                  <a:pt x="416218" y="182496"/>
                  <a:pt x="522514" y="0"/>
                </a:cubicBezTo>
              </a:path>
            </a:pathLst>
          </a:custGeom>
          <a:noFill/>
          <a:ln w="12700" cap="flat" cmpd="sng" algn="ctr">
            <a:solidFill>
              <a:schemeClr val="tx1"/>
            </a:solidFill>
            <a:prstDash val="solid"/>
            <a:round/>
            <a:headEnd type="none" w="med" len="med"/>
            <a:tailEnd type="triangle" w="med" len="med"/>
          </a:ln>
          <a:effectLst/>
        </p:spPr>
        <p:txBody>
          <a:bodyPr vert="horz" wrap="square" lIns="73152" tIns="73152" rIns="73152" bIns="73152" numCol="1" rtlCol="0" anchor="t" anchorCtr="0" compatLnSpc="1">
            <a:prstTxWarp prst="textNoShape">
              <a:avLst/>
            </a:prstTxWarp>
          </a:bodyPr>
          <a:lstStyle/>
          <a:p>
            <a:pPr marL="0" marR="0" indent="0" algn="l" defTabSz="914400" rtl="0" eaLnBrk="0" fontAlgn="base" latinLnBrk="0" hangingPunct="0">
              <a:lnSpc>
                <a:spcPct val="106000"/>
              </a:lnSpc>
              <a:spcBef>
                <a:spcPct val="50000"/>
              </a:spcBef>
              <a:spcAft>
                <a:spcPct val="0"/>
              </a:spcAft>
              <a:buClrTx/>
              <a:buSzPct val="100000"/>
              <a:buFont typeface="Wingdings 2" pitchFamily="18" charset="2"/>
              <a:buNone/>
              <a:tabLst/>
            </a:pPr>
            <a:endParaRPr kumimoji="0" lang="en-US" sz="11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2387434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63" name="Rectangle 27"/>
          <p:cNvSpPr>
            <a:spLocks noGrp="1"/>
          </p:cNvSpPr>
          <p:nvPr>
            <p:ph type="title"/>
          </p:nvPr>
        </p:nvSpPr>
        <p:spPr bwMode="gray">
          <a:xfrm>
            <a:off x="414339" y="446088"/>
            <a:ext cx="8330184" cy="333425"/>
          </a:xfrm>
        </p:spPr>
        <p:txBody>
          <a:bodyPr/>
          <a:lstStyle/>
          <a:p>
            <a:r>
              <a:rPr lang="en-US" dirty="0" smtClean="0"/>
              <a:t>About Me</a:t>
            </a:r>
            <a:endParaRPr lang="en-US" dirty="0" smtClean="0"/>
          </a:p>
        </p:txBody>
      </p:sp>
      <p:sp>
        <p:nvSpPr>
          <p:cNvPr id="4" name="Rectangle 3"/>
          <p:cNvSpPr/>
          <p:nvPr/>
        </p:nvSpPr>
        <p:spPr>
          <a:xfrm>
            <a:off x="760539" y="1743589"/>
            <a:ext cx="7587343" cy="2554545"/>
          </a:xfrm>
          <a:prstGeom prst="rect">
            <a:avLst/>
          </a:prstGeom>
        </p:spPr>
        <p:txBody>
          <a:bodyPr wrap="square">
            <a:spAutoFit/>
          </a:bodyPr>
          <a:lstStyle/>
          <a:p>
            <a:r>
              <a:rPr lang="en-US" sz="2000" b="1" dirty="0"/>
              <a:t>Name:</a:t>
            </a:r>
            <a:r>
              <a:rPr lang="en-US" sz="2000" dirty="0"/>
              <a:t> </a:t>
            </a:r>
            <a:r>
              <a:rPr lang="en-US" sz="2000" dirty="0" smtClean="0"/>
              <a:t>Patrick McDevitt</a:t>
            </a:r>
            <a:endParaRPr lang="en-US" sz="2000" dirty="0"/>
          </a:p>
          <a:p>
            <a:endParaRPr lang="en-US" sz="2000" b="1" dirty="0"/>
          </a:p>
          <a:p>
            <a:r>
              <a:rPr lang="en-US" sz="2000" b="1" dirty="0"/>
              <a:t>Background: </a:t>
            </a:r>
            <a:r>
              <a:rPr lang="en-US" sz="2000" dirty="0" smtClean="0"/>
              <a:t>Duquesne University (Economics), Evoke Research and Consulting, Deloitte Consulting</a:t>
            </a:r>
            <a:endParaRPr lang="en-US" sz="2000" b="1" dirty="0"/>
          </a:p>
          <a:p>
            <a:endParaRPr lang="en-US" sz="2000" b="1" dirty="0"/>
          </a:p>
          <a:p>
            <a:r>
              <a:rPr lang="en-US" sz="2000" b="1" dirty="0"/>
              <a:t>Experience </a:t>
            </a:r>
            <a:r>
              <a:rPr lang="en-US" sz="2000" b="1" dirty="0" smtClean="0"/>
              <a:t>with Tableau: </a:t>
            </a:r>
            <a:r>
              <a:rPr lang="en-US" sz="2000" dirty="0" smtClean="0"/>
              <a:t>~2 years self-taught </a:t>
            </a:r>
            <a:endParaRPr lang="en-US" sz="2000" b="1" dirty="0"/>
          </a:p>
          <a:p>
            <a:endParaRPr lang="en-US" sz="2000" b="1" dirty="0"/>
          </a:p>
          <a:p>
            <a:r>
              <a:rPr lang="en-US" sz="2000" b="1" dirty="0"/>
              <a:t>Fun Fact: </a:t>
            </a:r>
            <a:r>
              <a:rPr lang="en-US" sz="2000" dirty="0" smtClean="0"/>
              <a:t>College book-club participant and avid golfer</a:t>
            </a:r>
            <a:endParaRPr lang="en-US" sz="2000" b="1" dirty="0"/>
          </a:p>
        </p:txBody>
      </p:sp>
      <p:sp>
        <p:nvSpPr>
          <p:cNvPr id="6" name="Rectangle 5"/>
          <p:cNvSpPr/>
          <p:nvPr/>
        </p:nvSpPr>
        <p:spPr>
          <a:xfrm>
            <a:off x="589045" y="1580900"/>
            <a:ext cx="7952104" cy="291737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446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60535"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Drilling Down</a:t>
            </a:r>
          </a:p>
        </p:txBody>
      </p:sp>
      <p:pic>
        <p:nvPicPr>
          <p:cNvPr id="360502" name="Picture 54" descr="http://onlinehelp.tableausoftware.com/v8.0/pro/online/en-us/Img/wwd_drilldown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286" y="1685846"/>
            <a:ext cx="8347073" cy="3381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20952"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Colors</a:t>
            </a:r>
          </a:p>
        </p:txBody>
      </p:sp>
      <p:sp>
        <p:nvSpPr>
          <p:cNvPr id="7" name="Text Placeholder 4"/>
          <p:cNvSpPr>
            <a:spLocks noGrp="1"/>
          </p:cNvSpPr>
          <p:nvPr>
            <p:ph type="body" sz="quarter" idx="4294967295"/>
          </p:nvPr>
        </p:nvSpPr>
        <p:spPr>
          <a:xfrm>
            <a:off x="613989" y="2460396"/>
            <a:ext cx="3598878" cy="247650"/>
          </a:xfrm>
          <a:prstGeom prst="rect">
            <a:avLst/>
          </a:prstGeom>
          <a:solidFill>
            <a:schemeClr val="bg1"/>
          </a:solidFill>
        </p:spPr>
        <p:txBody>
          <a:bodyPr lIns="0" tIns="0" rIns="0" bIns="0"/>
          <a:lstStyle/>
          <a:p>
            <a:pPr algn="ctr">
              <a:spcBef>
                <a:spcPts val="700"/>
              </a:spcBef>
              <a:buSzPct val="100000"/>
            </a:pPr>
            <a:r>
              <a:rPr lang="en-US" sz="2000" b="1" dirty="0" smtClean="0">
                <a:solidFill>
                  <a:srgbClr val="C00000"/>
                </a:solidFill>
              </a:rPr>
              <a:t>Categorical / Nominal Colors</a:t>
            </a:r>
          </a:p>
        </p:txBody>
      </p:sp>
      <p:sp>
        <p:nvSpPr>
          <p:cNvPr id="8" name="Text Placeholder 4"/>
          <p:cNvSpPr>
            <a:spLocks noGrp="1"/>
          </p:cNvSpPr>
          <p:nvPr>
            <p:ph type="body" sz="quarter" idx="4294967295"/>
          </p:nvPr>
        </p:nvSpPr>
        <p:spPr>
          <a:xfrm>
            <a:off x="4860438" y="1152831"/>
            <a:ext cx="3598878" cy="247650"/>
          </a:xfrm>
          <a:prstGeom prst="rect">
            <a:avLst/>
          </a:prstGeom>
          <a:solidFill>
            <a:schemeClr val="bg1"/>
          </a:solidFill>
        </p:spPr>
        <p:txBody>
          <a:bodyPr lIns="0" tIns="0" rIns="0" bIns="0"/>
          <a:lstStyle/>
          <a:p>
            <a:pPr algn="ctr">
              <a:spcBef>
                <a:spcPts val="700"/>
              </a:spcBef>
              <a:buSzPct val="100000"/>
            </a:pPr>
            <a:r>
              <a:rPr lang="en-US" sz="2000" b="1" dirty="0" smtClean="0">
                <a:solidFill>
                  <a:srgbClr val="C00000"/>
                </a:solidFill>
              </a:rPr>
              <a:t>Quantitative / Scalar Colors</a:t>
            </a:r>
          </a:p>
        </p:txBody>
      </p:sp>
      <p:pic>
        <p:nvPicPr>
          <p:cNvPr id="420923" name="Picture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4706" y="1548907"/>
            <a:ext cx="3990975"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0924" name="Picture 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330" y="2777632"/>
            <a:ext cx="4130565" cy="250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21980"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Size</a:t>
            </a:r>
          </a:p>
        </p:txBody>
      </p:sp>
      <p:sp>
        <p:nvSpPr>
          <p:cNvPr id="7" name="Text Placeholder 4"/>
          <p:cNvSpPr>
            <a:spLocks noGrp="1"/>
          </p:cNvSpPr>
          <p:nvPr>
            <p:ph type="body" sz="quarter" idx="4294967295"/>
          </p:nvPr>
        </p:nvSpPr>
        <p:spPr>
          <a:xfrm>
            <a:off x="581677" y="896129"/>
            <a:ext cx="3598878" cy="247650"/>
          </a:xfrm>
          <a:prstGeom prst="rect">
            <a:avLst/>
          </a:prstGeom>
          <a:solidFill>
            <a:schemeClr val="bg1"/>
          </a:solidFill>
        </p:spPr>
        <p:txBody>
          <a:bodyPr lIns="0" tIns="0" rIns="0" bIns="0"/>
          <a:lstStyle/>
          <a:p>
            <a:pPr algn="ctr">
              <a:spcBef>
                <a:spcPts val="700"/>
              </a:spcBef>
              <a:buSzPct val="100000"/>
            </a:pPr>
            <a:r>
              <a:rPr lang="en-US" sz="2000" b="1" dirty="0" smtClean="0">
                <a:solidFill>
                  <a:srgbClr val="C00000"/>
                </a:solidFill>
              </a:rPr>
              <a:t>Categorical Size</a:t>
            </a:r>
          </a:p>
        </p:txBody>
      </p:sp>
      <p:sp>
        <p:nvSpPr>
          <p:cNvPr id="9" name="Text Placeholder 4"/>
          <p:cNvSpPr>
            <a:spLocks noGrp="1"/>
          </p:cNvSpPr>
          <p:nvPr>
            <p:ph type="body" sz="quarter" idx="4294967295"/>
          </p:nvPr>
        </p:nvSpPr>
        <p:spPr>
          <a:xfrm>
            <a:off x="4941072" y="896129"/>
            <a:ext cx="3598878" cy="247650"/>
          </a:xfrm>
          <a:prstGeom prst="rect">
            <a:avLst/>
          </a:prstGeom>
          <a:solidFill>
            <a:schemeClr val="bg1"/>
          </a:solidFill>
        </p:spPr>
        <p:txBody>
          <a:bodyPr lIns="0" tIns="0" rIns="0" bIns="0"/>
          <a:lstStyle/>
          <a:p>
            <a:pPr algn="ctr">
              <a:spcBef>
                <a:spcPts val="700"/>
              </a:spcBef>
              <a:buSzPct val="100000"/>
            </a:pPr>
            <a:r>
              <a:rPr lang="en-US" sz="2000" b="1" dirty="0" smtClean="0">
                <a:solidFill>
                  <a:srgbClr val="C00000"/>
                </a:solidFill>
              </a:rPr>
              <a:t>Quantitative Size</a:t>
            </a:r>
          </a:p>
        </p:txBody>
      </p:sp>
      <p:pic>
        <p:nvPicPr>
          <p:cNvPr id="421948" name="Picture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977" y="2791427"/>
            <a:ext cx="4354237" cy="374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1949" name="Picture 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667" y="1276797"/>
            <a:ext cx="3220272" cy="1439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1951" name="Picture 6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0904" y="2791426"/>
            <a:ext cx="4200848" cy="3609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1952" name="Picture 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1192" y="1276797"/>
            <a:ext cx="3220272" cy="1390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23000"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Shapes</a:t>
            </a:r>
          </a:p>
        </p:txBody>
      </p:sp>
      <p:sp>
        <p:nvSpPr>
          <p:cNvPr id="8" name="Text Placeholder 4"/>
          <p:cNvSpPr>
            <a:spLocks noGrp="1"/>
          </p:cNvSpPr>
          <p:nvPr>
            <p:ph type="body" sz="quarter" idx="4294967295"/>
          </p:nvPr>
        </p:nvSpPr>
        <p:spPr>
          <a:xfrm>
            <a:off x="3249812" y="1152525"/>
            <a:ext cx="5297288" cy="778990"/>
          </a:xfrm>
          <a:prstGeom prst="rect">
            <a:avLst/>
          </a:prstGeom>
          <a:solidFill>
            <a:schemeClr val="bg1"/>
          </a:solidFill>
        </p:spPr>
        <p:txBody>
          <a:bodyPr lIns="0" tIns="0" rIns="0" bIns="0"/>
          <a:lstStyle/>
          <a:p>
            <a:pPr algn="ctr">
              <a:spcBef>
                <a:spcPts val="700"/>
              </a:spcBef>
              <a:buSzPct val="100000"/>
            </a:pPr>
            <a:r>
              <a:rPr lang="en-US" sz="2000" b="1" dirty="0" smtClean="0">
                <a:solidFill>
                  <a:srgbClr val="C00000"/>
                </a:solidFill>
              </a:rPr>
              <a:t>Have the ability to add custom shapes</a:t>
            </a:r>
          </a:p>
        </p:txBody>
      </p:sp>
      <p:pic>
        <p:nvPicPr>
          <p:cNvPr id="422972" name="Picture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129" y="1591988"/>
            <a:ext cx="8286161" cy="4440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25050"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Labels</a:t>
            </a:r>
          </a:p>
        </p:txBody>
      </p:sp>
      <p:sp>
        <p:nvSpPr>
          <p:cNvPr id="10" name="Text Placeholder 4"/>
          <p:cNvSpPr>
            <a:spLocks noGrp="1"/>
          </p:cNvSpPr>
          <p:nvPr>
            <p:ph type="body" sz="quarter" idx="4294967295"/>
          </p:nvPr>
        </p:nvSpPr>
        <p:spPr>
          <a:xfrm>
            <a:off x="6048375" y="1609725"/>
            <a:ext cx="2684463" cy="314325"/>
          </a:xfrm>
          <a:prstGeom prst="rect">
            <a:avLst/>
          </a:prstGeom>
          <a:solidFill>
            <a:schemeClr val="bg1"/>
          </a:solidFill>
        </p:spPr>
        <p:txBody>
          <a:bodyPr lIns="0" tIns="0" rIns="0" bIns="0"/>
          <a:lstStyle/>
          <a:p>
            <a:pPr algn="r">
              <a:spcBef>
                <a:spcPts val="700"/>
              </a:spcBef>
              <a:buSzPct val="100000"/>
            </a:pPr>
            <a:r>
              <a:rPr lang="en-US" sz="2000" b="1" dirty="0" smtClean="0">
                <a:solidFill>
                  <a:srgbClr val="C00000"/>
                </a:solidFill>
              </a:rPr>
              <a:t>Quick Mark Labels</a:t>
            </a:r>
          </a:p>
        </p:txBody>
      </p:sp>
      <p:pic>
        <p:nvPicPr>
          <p:cNvPr id="425019" name="Picture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668" y="998483"/>
            <a:ext cx="4438650" cy="5303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5024"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3132" y="2265146"/>
            <a:ext cx="3694170" cy="3821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bwMode="gray">
          <a:xfrm>
            <a:off x="5665076" y="2186152"/>
            <a:ext cx="283779" cy="346841"/>
          </a:xfrm>
          <a:prstGeom prst="ellipse">
            <a:avLst/>
          </a:prstGeom>
          <a:noFill/>
          <a:ln w="25400" cap="rnd" algn="ctr">
            <a:solidFill>
              <a:srgbClr val="FF0000"/>
            </a:solidFill>
            <a:miter lim="800000"/>
            <a:headEnd/>
            <a:tailEnd/>
          </a:ln>
        </p:spPr>
        <p:txBody>
          <a:bodyPr lIns="182880" rtlCol="0" anchor="ctr" anchorCtr="1"/>
          <a:lstStyle/>
          <a:p>
            <a:pPr algn="ctr" eaLnBrk="0" hangingPunct="0">
              <a:lnSpc>
                <a:spcPct val="106000"/>
              </a:lnSpc>
            </a:pP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26076"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Filters</a:t>
            </a:r>
          </a:p>
        </p:txBody>
      </p:sp>
      <p:sp>
        <p:nvSpPr>
          <p:cNvPr id="20" name="Text Placeholder 4"/>
          <p:cNvSpPr>
            <a:spLocks noGrp="1"/>
          </p:cNvSpPr>
          <p:nvPr>
            <p:ph type="body" sz="quarter" idx="4294967295"/>
          </p:nvPr>
        </p:nvSpPr>
        <p:spPr>
          <a:xfrm>
            <a:off x="354012" y="1003934"/>
            <a:ext cx="3623627" cy="314325"/>
          </a:xfrm>
          <a:prstGeom prst="rect">
            <a:avLst/>
          </a:prstGeom>
          <a:solidFill>
            <a:schemeClr val="bg1"/>
          </a:solidFill>
        </p:spPr>
        <p:txBody>
          <a:bodyPr lIns="0" tIns="0" rIns="0" bIns="0"/>
          <a:lstStyle/>
          <a:p>
            <a:pPr>
              <a:spcBef>
                <a:spcPts val="700"/>
              </a:spcBef>
              <a:buSzPct val="100000"/>
            </a:pPr>
            <a:r>
              <a:rPr lang="en-US" sz="2000" b="1" dirty="0" smtClean="0">
                <a:solidFill>
                  <a:srgbClr val="C00000"/>
                </a:solidFill>
              </a:rPr>
              <a:t>Drag and Drop to Card or…..</a:t>
            </a:r>
          </a:p>
        </p:txBody>
      </p:sp>
      <p:sp>
        <p:nvSpPr>
          <p:cNvPr id="21" name="Text Placeholder 4"/>
          <p:cNvSpPr>
            <a:spLocks noGrp="1"/>
          </p:cNvSpPr>
          <p:nvPr>
            <p:ph type="body" sz="quarter" idx="4294967295"/>
          </p:nvPr>
        </p:nvSpPr>
        <p:spPr>
          <a:xfrm>
            <a:off x="4434840" y="1003934"/>
            <a:ext cx="4404359" cy="314325"/>
          </a:xfrm>
          <a:prstGeom prst="rect">
            <a:avLst/>
          </a:prstGeom>
          <a:solidFill>
            <a:schemeClr val="bg1"/>
          </a:solidFill>
        </p:spPr>
        <p:txBody>
          <a:bodyPr lIns="0" tIns="0" rIns="0" bIns="0"/>
          <a:lstStyle/>
          <a:p>
            <a:pPr>
              <a:spcBef>
                <a:spcPts val="700"/>
              </a:spcBef>
              <a:buSzPct val="100000"/>
            </a:pPr>
            <a:r>
              <a:rPr lang="en-US" sz="2000" b="1" dirty="0" smtClean="0">
                <a:solidFill>
                  <a:srgbClr val="C00000"/>
                </a:solidFill>
              </a:rPr>
              <a:t>Right-Click on Measure/Dimension</a:t>
            </a:r>
          </a:p>
        </p:txBody>
      </p:sp>
      <p:sp>
        <p:nvSpPr>
          <p:cNvPr id="22" name="TextBox 21"/>
          <p:cNvSpPr txBox="1"/>
          <p:nvPr/>
        </p:nvSpPr>
        <p:spPr>
          <a:xfrm>
            <a:off x="3708420" y="2220075"/>
            <a:ext cx="457498" cy="668196"/>
          </a:xfrm>
          <a:prstGeom prst="rect">
            <a:avLst/>
          </a:prstGeom>
        </p:spPr>
        <p:txBody>
          <a:bodyPr wrap="none" rtlCol="0">
            <a:spAutoFit/>
          </a:bodyPr>
          <a:lstStyle/>
          <a:p>
            <a:pPr marL="169863" indent="-168275" algn="l" rtl="0" fontAlgn="base">
              <a:lnSpc>
                <a:spcPct val="106000"/>
              </a:lnSpc>
              <a:spcBef>
                <a:spcPct val="80000"/>
              </a:spcBef>
              <a:spcAft>
                <a:spcPct val="0"/>
              </a:spcAft>
              <a:buClr>
                <a:srgbClr val="000000"/>
              </a:buClr>
            </a:pPr>
            <a:r>
              <a:rPr lang="en-US" sz="3800" b="1" kern="1200" dirty="0" smtClean="0">
                <a:solidFill>
                  <a:srgbClr val="C00000"/>
                </a:solidFill>
                <a:latin typeface="Arial"/>
                <a:ea typeface="+mn-ea"/>
                <a:cs typeface="Arial" charset="0"/>
              </a:rPr>
              <a:t>1</a:t>
            </a:r>
            <a:endParaRPr lang="en-US" sz="3800" b="1" kern="1200" dirty="0">
              <a:solidFill>
                <a:srgbClr val="C00000"/>
              </a:solidFill>
              <a:latin typeface="Arial"/>
              <a:ea typeface="+mn-ea"/>
              <a:cs typeface="Arial" charset="0"/>
            </a:endParaRPr>
          </a:p>
        </p:txBody>
      </p:sp>
      <p:sp>
        <p:nvSpPr>
          <p:cNvPr id="23" name="TextBox 22"/>
          <p:cNvSpPr txBox="1"/>
          <p:nvPr/>
        </p:nvSpPr>
        <p:spPr>
          <a:xfrm>
            <a:off x="3708420" y="5404080"/>
            <a:ext cx="457498" cy="668196"/>
          </a:xfrm>
          <a:prstGeom prst="rect">
            <a:avLst/>
          </a:prstGeom>
        </p:spPr>
        <p:txBody>
          <a:bodyPr wrap="none" rtlCol="0">
            <a:spAutoFit/>
          </a:bodyPr>
          <a:lstStyle/>
          <a:p>
            <a:pPr marL="169863" indent="-168275" algn="l" rtl="0" fontAlgn="base">
              <a:lnSpc>
                <a:spcPct val="106000"/>
              </a:lnSpc>
              <a:spcBef>
                <a:spcPct val="80000"/>
              </a:spcBef>
              <a:spcAft>
                <a:spcPct val="0"/>
              </a:spcAft>
              <a:buClr>
                <a:srgbClr val="000000"/>
              </a:buClr>
            </a:pPr>
            <a:r>
              <a:rPr lang="en-US" sz="3800" b="1" kern="1200" dirty="0" smtClean="0">
                <a:solidFill>
                  <a:srgbClr val="C00000"/>
                </a:solidFill>
                <a:latin typeface="Arial"/>
                <a:ea typeface="+mn-ea"/>
                <a:cs typeface="Arial" charset="0"/>
              </a:rPr>
              <a:t>2</a:t>
            </a:r>
            <a:endParaRPr lang="en-US" sz="3800" b="1" kern="1200" dirty="0">
              <a:solidFill>
                <a:srgbClr val="C00000"/>
              </a:solidFill>
              <a:latin typeface="Arial"/>
              <a:ea typeface="+mn-ea"/>
              <a:cs typeface="Arial" charset="0"/>
            </a:endParaRPr>
          </a:p>
        </p:txBody>
      </p:sp>
      <p:sp>
        <p:nvSpPr>
          <p:cNvPr id="25" name="TextBox 24"/>
          <p:cNvSpPr txBox="1"/>
          <p:nvPr/>
        </p:nvSpPr>
        <p:spPr>
          <a:xfrm>
            <a:off x="8097540" y="3986760"/>
            <a:ext cx="457498" cy="668196"/>
          </a:xfrm>
          <a:prstGeom prst="rect">
            <a:avLst/>
          </a:prstGeom>
        </p:spPr>
        <p:txBody>
          <a:bodyPr wrap="none" rtlCol="0">
            <a:spAutoFit/>
          </a:bodyPr>
          <a:lstStyle/>
          <a:p>
            <a:pPr marL="169863" indent="-168275" algn="l" rtl="0" fontAlgn="base">
              <a:lnSpc>
                <a:spcPct val="106000"/>
              </a:lnSpc>
              <a:spcBef>
                <a:spcPct val="80000"/>
              </a:spcBef>
              <a:spcAft>
                <a:spcPct val="0"/>
              </a:spcAft>
              <a:buClr>
                <a:srgbClr val="000000"/>
              </a:buClr>
            </a:pPr>
            <a:r>
              <a:rPr lang="en-US" sz="3800" b="1" kern="1200" dirty="0" smtClean="0">
                <a:solidFill>
                  <a:srgbClr val="C00000"/>
                </a:solidFill>
                <a:latin typeface="Arial"/>
                <a:ea typeface="+mn-ea"/>
                <a:cs typeface="Arial" charset="0"/>
              </a:rPr>
              <a:t>3</a:t>
            </a:r>
            <a:endParaRPr lang="en-US" sz="3800" b="1" kern="1200" dirty="0">
              <a:solidFill>
                <a:srgbClr val="C00000"/>
              </a:solidFill>
              <a:latin typeface="Arial"/>
              <a:ea typeface="+mn-ea"/>
              <a:cs typeface="Arial" charset="0"/>
            </a:endParaRPr>
          </a:p>
        </p:txBody>
      </p:sp>
      <p:pic>
        <p:nvPicPr>
          <p:cNvPr id="426045" name="Picture 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144" y="1508234"/>
            <a:ext cx="3447558" cy="2972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eform 13"/>
          <p:cNvSpPr/>
          <p:nvPr/>
        </p:nvSpPr>
        <p:spPr bwMode="gray">
          <a:xfrm>
            <a:off x="504497" y="2438718"/>
            <a:ext cx="1230220" cy="230911"/>
          </a:xfrm>
          <a:custGeom>
            <a:avLst/>
            <a:gdLst>
              <a:gd name="connsiteX0" fmla="*/ 0 w 2765233"/>
              <a:gd name="connsiteY0" fmla="*/ 2291508 h 2291508"/>
              <a:gd name="connsiteX1" fmla="*/ 1145754 w 2765233"/>
              <a:gd name="connsiteY1" fmla="*/ 528810 h 2291508"/>
              <a:gd name="connsiteX2" fmla="*/ 2754216 w 2765233"/>
              <a:gd name="connsiteY2" fmla="*/ 11017 h 2291508"/>
              <a:gd name="connsiteX3" fmla="*/ 2754216 w 2765233"/>
              <a:gd name="connsiteY3" fmla="*/ 11017 h 2291508"/>
              <a:gd name="connsiteX4" fmla="*/ 2765233 w 2765233"/>
              <a:gd name="connsiteY4" fmla="*/ 0 h 229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233" h="2291508">
                <a:moveTo>
                  <a:pt x="0" y="2291508"/>
                </a:moveTo>
                <a:cubicBezTo>
                  <a:pt x="343359" y="1600200"/>
                  <a:pt x="686718" y="908892"/>
                  <a:pt x="1145754" y="528810"/>
                </a:cubicBezTo>
                <a:cubicBezTo>
                  <a:pt x="1604790" y="148728"/>
                  <a:pt x="2754216" y="11017"/>
                  <a:pt x="2754216" y="11017"/>
                </a:cubicBezTo>
                <a:lnTo>
                  <a:pt x="2754216" y="11017"/>
                </a:lnTo>
                <a:lnTo>
                  <a:pt x="2765233" y="0"/>
                </a:lnTo>
              </a:path>
            </a:pathLst>
          </a:custGeom>
          <a:noFill/>
          <a:ln w="22225" cap="rnd" algn="ctr">
            <a:solidFill>
              <a:schemeClr val="tx1">
                <a:lumMod val="50000"/>
                <a:lumOff val="50000"/>
              </a:schemeClr>
            </a:solidFill>
            <a:miter lim="800000"/>
            <a:headEnd/>
            <a:tailEnd type="triangle" w="lg" len="med"/>
          </a:ln>
        </p:spPr>
        <p:txBody>
          <a:bodyPr vert="horz" wrap="square" lIns="73152" tIns="73152" rIns="73152" bIns="73152" numCol="1" rtlCol="0" anchor="t" anchorCtr="0" compatLnSpc="1">
            <a:prstTxWarp prst="textNoShape">
              <a:avLst/>
            </a:prstTxWarp>
          </a:bodyPr>
          <a:lstStyle/>
          <a:p>
            <a:pPr marL="0" marR="0" indent="0" algn="l" defTabSz="914400" rtl="0" eaLnBrk="0" fontAlgn="base" latinLnBrk="0" hangingPunct="0">
              <a:lnSpc>
                <a:spcPct val="106000"/>
              </a:lnSpc>
              <a:spcBef>
                <a:spcPct val="50000"/>
              </a:spcBef>
              <a:spcAft>
                <a:spcPct val="0"/>
              </a:spcAft>
              <a:buClrTx/>
              <a:buSzPct val="100000"/>
              <a:buFont typeface="Wingdings 2" pitchFamily="18" charset="2"/>
              <a:buNone/>
              <a:tabLst/>
            </a:pPr>
            <a:endParaRPr kumimoji="0" lang="en-US" sz="1100" b="0" i="0" u="none" strike="noStrike" cap="none" normalizeH="0" baseline="0" dirty="0" smtClean="0">
              <a:ln>
                <a:noFill/>
              </a:ln>
              <a:solidFill>
                <a:schemeClr val="tx1"/>
              </a:solidFill>
              <a:effectLst/>
              <a:latin typeface="Arial" charset="0"/>
            </a:endParaRPr>
          </a:p>
        </p:txBody>
      </p:sp>
      <p:pic>
        <p:nvPicPr>
          <p:cNvPr id="426046" name="Picture 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0610" y="4147190"/>
            <a:ext cx="2137810" cy="2594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6048" name="Picture 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5671" y="4324197"/>
            <a:ext cx="382905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6049" name="Picture 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4058" y="1414192"/>
            <a:ext cx="3043482" cy="2510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48598"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411163" y="515585"/>
            <a:ext cx="8345487" cy="242439"/>
          </a:xfrm>
        </p:spPr>
        <p:txBody>
          <a:bodyPr/>
          <a:lstStyle/>
          <a:p>
            <a:pPr eaLnBrk="1" hangingPunct="1"/>
            <a:r>
              <a:rPr lang="en-US" dirty="0" smtClean="0"/>
              <a:t>Reference Lines and Banding</a:t>
            </a:r>
          </a:p>
        </p:txBody>
      </p:sp>
      <p:pic>
        <p:nvPicPr>
          <p:cNvPr id="12" name="Picture 4"/>
          <p:cNvPicPr>
            <a:picLocks noChangeAspect="1" noChangeArrowheads="1"/>
          </p:cNvPicPr>
          <p:nvPr/>
        </p:nvPicPr>
        <p:blipFill>
          <a:blip r:embed="rId5" cstate="print"/>
          <a:srcRect/>
          <a:stretch>
            <a:fillRect/>
          </a:stretch>
        </p:blipFill>
        <p:spPr bwMode="auto">
          <a:xfrm>
            <a:off x="411162" y="1152525"/>
            <a:ext cx="7031149" cy="3275013"/>
          </a:xfrm>
          <a:prstGeom prst="rect">
            <a:avLst/>
          </a:prstGeom>
          <a:noFill/>
          <a:ln w="9525">
            <a:noFill/>
            <a:miter lim="800000"/>
            <a:headEnd/>
            <a:tailEnd/>
          </a:ln>
        </p:spPr>
      </p:pic>
      <p:pic>
        <p:nvPicPr>
          <p:cNvPr id="14" name="Picture 5"/>
          <p:cNvPicPr>
            <a:picLocks noChangeAspect="1" noChangeArrowheads="1"/>
          </p:cNvPicPr>
          <p:nvPr/>
        </p:nvPicPr>
        <p:blipFill>
          <a:blip r:embed="rId6" cstate="print"/>
          <a:srcRect/>
          <a:stretch>
            <a:fillRect/>
          </a:stretch>
        </p:blipFill>
        <p:spPr bwMode="auto">
          <a:xfrm>
            <a:off x="1127633" y="3391858"/>
            <a:ext cx="3341688" cy="3308980"/>
          </a:xfrm>
          <a:prstGeom prst="rect">
            <a:avLst/>
          </a:prstGeom>
          <a:noFill/>
          <a:ln w="9525">
            <a:noFill/>
            <a:miter lim="800000"/>
            <a:headEnd/>
            <a:tailEnd/>
          </a:ln>
        </p:spPr>
      </p:pic>
      <p:sp>
        <p:nvSpPr>
          <p:cNvPr id="15" name="Text Placeholder 4"/>
          <p:cNvSpPr>
            <a:spLocks noGrp="1"/>
          </p:cNvSpPr>
          <p:nvPr>
            <p:ph type="body" sz="quarter" idx="4294967295"/>
          </p:nvPr>
        </p:nvSpPr>
        <p:spPr>
          <a:xfrm>
            <a:off x="411164" y="895350"/>
            <a:ext cx="6684962" cy="314325"/>
          </a:xfrm>
          <a:prstGeom prst="rect">
            <a:avLst/>
          </a:prstGeom>
          <a:solidFill>
            <a:schemeClr val="bg1"/>
          </a:solidFill>
        </p:spPr>
        <p:txBody>
          <a:bodyPr lIns="0" tIns="0" rIns="0" bIns="0"/>
          <a:lstStyle/>
          <a:p>
            <a:pPr>
              <a:spcBef>
                <a:spcPts val="700"/>
              </a:spcBef>
              <a:buSzPct val="100000"/>
            </a:pPr>
            <a:r>
              <a:rPr lang="en-US" sz="2000" b="1" dirty="0" smtClean="0">
                <a:solidFill>
                  <a:srgbClr val="C00000"/>
                </a:solidFill>
              </a:rPr>
              <a:t>Lines</a:t>
            </a:r>
          </a:p>
        </p:txBody>
      </p:sp>
      <p:sp>
        <p:nvSpPr>
          <p:cNvPr id="16" name="Text Placeholder 4"/>
          <p:cNvSpPr>
            <a:spLocks noGrp="1"/>
          </p:cNvSpPr>
          <p:nvPr>
            <p:ph type="body" sz="quarter" idx="4294967295"/>
          </p:nvPr>
        </p:nvSpPr>
        <p:spPr>
          <a:xfrm>
            <a:off x="1257300" y="3486150"/>
            <a:ext cx="2905126" cy="314325"/>
          </a:xfrm>
          <a:prstGeom prst="rect">
            <a:avLst/>
          </a:prstGeom>
          <a:noFill/>
        </p:spPr>
        <p:txBody>
          <a:bodyPr lIns="0" tIns="0" rIns="0" bIns="0"/>
          <a:lstStyle/>
          <a:p>
            <a:pPr>
              <a:spcBef>
                <a:spcPts val="700"/>
              </a:spcBef>
              <a:buSzPct val="100000"/>
            </a:pPr>
            <a:r>
              <a:rPr lang="en-US" sz="2000" b="1" dirty="0" smtClean="0">
                <a:solidFill>
                  <a:srgbClr val="C00000"/>
                </a:solidFill>
              </a:rPr>
              <a:t>Bands</a:t>
            </a:r>
          </a:p>
        </p:txBody>
      </p:sp>
      <p:pic>
        <p:nvPicPr>
          <p:cNvPr id="448519" name="Picture 7"/>
          <p:cNvPicPr>
            <a:picLocks noChangeAspect="1" noChangeArrowheads="1"/>
          </p:cNvPicPr>
          <p:nvPr/>
        </p:nvPicPr>
        <p:blipFill>
          <a:blip r:embed="rId7" cstate="print"/>
          <a:srcRect/>
          <a:stretch>
            <a:fillRect/>
          </a:stretch>
        </p:blipFill>
        <p:spPr bwMode="auto">
          <a:xfrm>
            <a:off x="5367338" y="3191238"/>
            <a:ext cx="3481387" cy="3385775"/>
          </a:xfrm>
          <a:prstGeom prst="rect">
            <a:avLst/>
          </a:prstGeom>
          <a:noFill/>
          <a:ln w="9525">
            <a:noFill/>
            <a:miter lim="800000"/>
            <a:headEnd/>
            <a:tailEnd/>
          </a:ln>
        </p:spPr>
      </p:pic>
      <p:sp>
        <p:nvSpPr>
          <p:cNvPr id="18" name="Text Placeholder 4"/>
          <p:cNvSpPr>
            <a:spLocks noGrp="1"/>
          </p:cNvSpPr>
          <p:nvPr>
            <p:ph type="body" sz="quarter" idx="4294967295"/>
          </p:nvPr>
        </p:nvSpPr>
        <p:spPr>
          <a:xfrm>
            <a:off x="5999162" y="2857500"/>
            <a:ext cx="2905126" cy="314325"/>
          </a:xfrm>
          <a:prstGeom prst="rect">
            <a:avLst/>
          </a:prstGeom>
          <a:noFill/>
        </p:spPr>
        <p:txBody>
          <a:bodyPr lIns="0" tIns="0" rIns="0" bIns="0"/>
          <a:lstStyle/>
          <a:p>
            <a:pPr algn="r">
              <a:spcBef>
                <a:spcPts val="700"/>
              </a:spcBef>
              <a:buSzPct val="100000"/>
            </a:pPr>
            <a:r>
              <a:rPr lang="en-US" sz="2000" b="1" dirty="0" smtClean="0">
                <a:solidFill>
                  <a:srgbClr val="C00000"/>
                </a:solidFill>
              </a:rPr>
              <a:t>Distribution</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638" y="512144"/>
            <a:ext cx="8345487" cy="260969"/>
          </a:xfrm>
        </p:spPr>
        <p:txBody>
          <a:bodyPr/>
          <a:lstStyle/>
          <a:p>
            <a:r>
              <a:rPr lang="en-US" dirty="0" smtClean="0"/>
              <a:t>Activity #2 Create a visualization detailing sales and profit by category – 10 Minutes</a:t>
            </a:r>
            <a:endParaRPr lang="en-US" dirty="0"/>
          </a:p>
        </p:txBody>
      </p:sp>
      <p:sp>
        <p:nvSpPr>
          <p:cNvPr id="7" name="TextBox 6"/>
          <p:cNvSpPr txBox="1"/>
          <p:nvPr/>
        </p:nvSpPr>
        <p:spPr>
          <a:xfrm>
            <a:off x="450375" y="902504"/>
            <a:ext cx="7942997" cy="1269194"/>
          </a:xfrm>
          <a:prstGeom prst="rect">
            <a:avLst/>
          </a:prstGeom>
        </p:spPr>
        <p:txBody>
          <a:bodyPr wrap="square" rtlCol="0">
            <a:spAutoFit/>
          </a:bodyPr>
          <a:lstStyle/>
          <a:p>
            <a:pPr marL="344488" indent="-342900" algn="l" rtl="0" fontAlgn="base">
              <a:lnSpc>
                <a:spcPct val="106000"/>
              </a:lnSpc>
              <a:spcBef>
                <a:spcPct val="80000"/>
              </a:spcBef>
              <a:spcAft>
                <a:spcPct val="0"/>
              </a:spcAft>
              <a:buClr>
                <a:srgbClr val="000000"/>
              </a:buClr>
              <a:buFont typeface="+mj-lt"/>
              <a:buAutoNum type="arabicPeriod"/>
            </a:pPr>
            <a:r>
              <a:rPr lang="en-US" sz="1600" kern="1200" dirty="0" smtClean="0">
                <a:solidFill>
                  <a:srgbClr val="000000"/>
                </a:solidFill>
                <a:latin typeface="Arial"/>
              </a:rPr>
              <a:t>Drag Profit &amp; Sales into Row and Column</a:t>
            </a:r>
          </a:p>
          <a:p>
            <a:pPr marL="344488" indent="-342900" algn="l" rtl="0" fontAlgn="base">
              <a:lnSpc>
                <a:spcPct val="106000"/>
              </a:lnSpc>
              <a:spcBef>
                <a:spcPct val="80000"/>
              </a:spcBef>
              <a:spcAft>
                <a:spcPct val="0"/>
              </a:spcAft>
              <a:buClr>
                <a:srgbClr val="000000"/>
              </a:buClr>
              <a:buFont typeface="+mj-lt"/>
              <a:buAutoNum type="arabicPeriod"/>
            </a:pPr>
            <a:r>
              <a:rPr lang="en-US" sz="1600" dirty="0" smtClean="0">
                <a:solidFill>
                  <a:srgbClr val="000000"/>
                </a:solidFill>
                <a:latin typeface="Arial"/>
              </a:rPr>
              <a:t>Drag Category into Color</a:t>
            </a:r>
          </a:p>
          <a:p>
            <a:pPr marL="344488" indent="-342900" algn="l" rtl="0" fontAlgn="base">
              <a:lnSpc>
                <a:spcPct val="106000"/>
              </a:lnSpc>
              <a:spcBef>
                <a:spcPct val="80000"/>
              </a:spcBef>
              <a:spcAft>
                <a:spcPct val="0"/>
              </a:spcAft>
              <a:buClr>
                <a:srgbClr val="000000"/>
              </a:buClr>
              <a:buFont typeface="+mj-lt"/>
              <a:buAutoNum type="arabicPeriod"/>
            </a:pPr>
            <a:r>
              <a:rPr lang="en-US" sz="1600" kern="1200" dirty="0" smtClean="0">
                <a:solidFill>
                  <a:srgbClr val="000000"/>
                </a:solidFill>
                <a:latin typeface="Arial"/>
              </a:rPr>
              <a:t>Drag Sub-Category into level of detail</a:t>
            </a:r>
            <a:endParaRPr lang="en-US" sz="1600" kern="1200" dirty="0">
              <a:solidFill>
                <a:srgbClr val="000000"/>
              </a:solidFill>
              <a:latin typeface="Arial"/>
            </a:endParaRPr>
          </a:p>
        </p:txBody>
      </p:sp>
      <p:pic>
        <p:nvPicPr>
          <p:cNvPr id="517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75" y="2171699"/>
            <a:ext cx="8220659" cy="4333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05765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1480" y="2144510"/>
            <a:ext cx="8149908" cy="1360372"/>
          </a:xfrm>
        </p:spPr>
        <p:txBody>
          <a:bodyPr/>
          <a:lstStyle/>
          <a:p>
            <a:r>
              <a:rPr lang="en-US" dirty="0" smtClean="0"/>
              <a:t>Chart Type &amp; </a:t>
            </a:r>
            <a:br>
              <a:rPr lang="en-US" dirty="0" smtClean="0"/>
            </a:br>
            <a:r>
              <a:rPr lang="en-US" dirty="0" smtClean="0"/>
              <a:t>Design Considerations</a:t>
            </a:r>
            <a:endParaRPr lang="en-US" dirty="0"/>
          </a:p>
        </p:txBody>
      </p:sp>
    </p:spTree>
    <p:extLst>
      <p:ext uri="{BB962C8B-B14F-4D97-AF65-F5344CB8AC3E}">
        <p14:creationId xmlns:p14="http://schemas.microsoft.com/office/powerpoint/2010/main" val="66538619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19928"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Show Me!</a:t>
            </a:r>
          </a:p>
        </p:txBody>
      </p:sp>
      <p:sp>
        <p:nvSpPr>
          <p:cNvPr id="9" name="Text Placeholder 4"/>
          <p:cNvSpPr>
            <a:spLocks noGrp="1"/>
          </p:cNvSpPr>
          <p:nvPr>
            <p:ph type="body" sz="quarter" idx="4294967295"/>
          </p:nvPr>
        </p:nvSpPr>
        <p:spPr>
          <a:xfrm>
            <a:off x="411163" y="1143560"/>
            <a:ext cx="3842017" cy="1575001"/>
          </a:xfrm>
          <a:prstGeom prst="rect">
            <a:avLst/>
          </a:prstGeom>
          <a:solidFill>
            <a:schemeClr val="bg1"/>
          </a:solidFill>
        </p:spPr>
        <p:txBody>
          <a:bodyPr lIns="0" tIns="0" rIns="0" bIns="0"/>
          <a:lstStyle/>
          <a:p>
            <a:pPr marL="228600" indent="-228600">
              <a:spcBef>
                <a:spcPts val="700"/>
              </a:spcBef>
              <a:buSzPct val="100000"/>
            </a:pPr>
            <a:r>
              <a:rPr lang="en-US" sz="2000" b="1" dirty="0" smtClean="0">
                <a:solidFill>
                  <a:srgbClr val="C00000"/>
                </a:solidFill>
              </a:rPr>
              <a:t>Hold CTRL and click a combination of dimension(s) and measure(s)</a:t>
            </a:r>
          </a:p>
        </p:txBody>
      </p:sp>
      <p:pic>
        <p:nvPicPr>
          <p:cNvPr id="15" name="Picture 5"/>
          <p:cNvPicPr>
            <a:picLocks noChangeAspect="1" noChangeArrowheads="1"/>
          </p:cNvPicPr>
          <p:nvPr/>
        </p:nvPicPr>
        <p:blipFill>
          <a:blip r:embed="rId5" cstate="print"/>
          <a:srcRect/>
          <a:stretch>
            <a:fillRect/>
          </a:stretch>
        </p:blipFill>
        <p:spPr bwMode="auto">
          <a:xfrm>
            <a:off x="2748410" y="1913859"/>
            <a:ext cx="2280790" cy="4662430"/>
          </a:xfrm>
          <a:prstGeom prst="rect">
            <a:avLst/>
          </a:prstGeom>
          <a:noFill/>
          <a:ln w="9525">
            <a:noFill/>
            <a:miter lim="800000"/>
            <a:headEnd/>
            <a:tailEnd/>
          </a:ln>
        </p:spPr>
      </p:pic>
      <p:sp>
        <p:nvSpPr>
          <p:cNvPr id="16" name="Text Placeholder 4"/>
          <p:cNvSpPr>
            <a:spLocks noGrp="1"/>
          </p:cNvSpPr>
          <p:nvPr>
            <p:ph type="body" sz="quarter" idx="4294967295"/>
          </p:nvPr>
        </p:nvSpPr>
        <p:spPr>
          <a:xfrm>
            <a:off x="4705083" y="1143560"/>
            <a:ext cx="3842017" cy="1575001"/>
          </a:xfrm>
          <a:prstGeom prst="rect">
            <a:avLst/>
          </a:prstGeom>
          <a:solidFill>
            <a:schemeClr val="bg1"/>
          </a:solidFill>
        </p:spPr>
        <p:txBody>
          <a:bodyPr lIns="0" tIns="0" rIns="0" bIns="0"/>
          <a:lstStyle/>
          <a:p>
            <a:pPr marL="228600" indent="-228600">
              <a:spcBef>
                <a:spcPts val="700"/>
              </a:spcBef>
              <a:buSzPct val="100000"/>
            </a:pPr>
            <a:r>
              <a:rPr lang="en-US" sz="2000" b="1" dirty="0" smtClean="0">
                <a:solidFill>
                  <a:srgbClr val="C00000"/>
                </a:solidFill>
              </a:rPr>
              <a:t>Chart options with appear in Show Me!</a:t>
            </a:r>
          </a:p>
        </p:txBody>
      </p:sp>
      <p:pic>
        <p:nvPicPr>
          <p:cNvPr id="419904"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6392" y="1849599"/>
            <a:ext cx="1904835" cy="4790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169" y="896136"/>
            <a:ext cx="6830031" cy="627864"/>
          </a:xfrm>
        </p:spPr>
        <p:txBody>
          <a:bodyPr/>
          <a:lstStyle/>
          <a:p>
            <a:r>
              <a:rPr lang="en-US" dirty="0" smtClean="0"/>
              <a:t>Contents</a:t>
            </a:r>
            <a:endParaRPr lang="en-US" dirty="0"/>
          </a:p>
        </p:txBody>
      </p:sp>
      <p:sp>
        <p:nvSpPr>
          <p:cNvPr id="3" name="Text Placeholder 2"/>
          <p:cNvSpPr>
            <a:spLocks noGrp="1"/>
          </p:cNvSpPr>
          <p:nvPr>
            <p:ph type="body" sz="quarter" idx="12"/>
          </p:nvPr>
        </p:nvSpPr>
        <p:spPr>
          <a:xfrm>
            <a:off x="3024656" y="1828806"/>
            <a:ext cx="4290645" cy="3431709"/>
          </a:xfrm>
        </p:spPr>
        <p:txBody>
          <a:bodyPr/>
          <a:lstStyle/>
          <a:p>
            <a:pPr lvl="0" defTabSz="957263">
              <a:spcBef>
                <a:spcPct val="0"/>
              </a:spcBef>
              <a:tabLst>
                <a:tab pos="3135313" algn="l"/>
              </a:tabLst>
            </a:pPr>
            <a:r>
              <a:rPr lang="en-US" kern="0" dirty="0" smtClean="0">
                <a:solidFill>
                  <a:srgbClr val="FFFFFF"/>
                </a:solidFill>
                <a:ea typeface="Geneva" charset="-128"/>
              </a:rPr>
              <a:t>Course Overview</a:t>
            </a:r>
            <a:r>
              <a:rPr lang="en-US" kern="0" dirty="0">
                <a:solidFill>
                  <a:srgbClr val="FFFFFF"/>
                </a:solidFill>
                <a:ea typeface="Geneva" charset="-128"/>
              </a:rPr>
              <a:t>	</a:t>
            </a:r>
            <a:r>
              <a:rPr lang="en-US" kern="0" dirty="0" smtClean="0">
                <a:solidFill>
                  <a:srgbClr val="FFFFFF"/>
                </a:solidFill>
                <a:ea typeface="Geneva" charset="-128"/>
              </a:rPr>
              <a:t>3</a:t>
            </a:r>
            <a:endParaRPr lang="en-US" kern="0" dirty="0">
              <a:solidFill>
                <a:srgbClr val="FFFFFF"/>
              </a:solidFill>
              <a:ea typeface="Geneva" charset="-128"/>
            </a:endParaRPr>
          </a:p>
          <a:p>
            <a:pPr lvl="0" defTabSz="957263">
              <a:spcBef>
                <a:spcPct val="0"/>
              </a:spcBef>
              <a:tabLst>
                <a:tab pos="3135313" algn="l"/>
              </a:tabLst>
            </a:pPr>
            <a:r>
              <a:rPr lang="en-US" kern="0" dirty="0" smtClean="0">
                <a:solidFill>
                  <a:srgbClr val="FFFFFF"/>
                </a:solidFill>
                <a:ea typeface="Geneva" charset="-128"/>
              </a:rPr>
              <a:t>Tableau Background	6</a:t>
            </a:r>
            <a:endParaRPr lang="en-US" kern="0" dirty="0">
              <a:solidFill>
                <a:srgbClr val="FFFFFF"/>
              </a:solidFill>
              <a:ea typeface="Geneva" charset="-128"/>
            </a:endParaRPr>
          </a:p>
          <a:p>
            <a:pPr lvl="0" defTabSz="957263">
              <a:spcBef>
                <a:spcPct val="0"/>
              </a:spcBef>
              <a:tabLst>
                <a:tab pos="3135313" algn="l"/>
              </a:tabLst>
            </a:pPr>
            <a:r>
              <a:rPr lang="en-US" kern="0" dirty="0" smtClean="0">
                <a:solidFill>
                  <a:srgbClr val="FFFFFF"/>
                </a:solidFill>
                <a:ea typeface="Geneva" charset="-128"/>
              </a:rPr>
              <a:t>Basic Features	15</a:t>
            </a:r>
          </a:p>
          <a:p>
            <a:pPr lvl="0" defTabSz="957263">
              <a:spcBef>
                <a:spcPct val="0"/>
              </a:spcBef>
              <a:tabLst>
                <a:tab pos="3135313" algn="l"/>
              </a:tabLst>
            </a:pPr>
            <a:r>
              <a:rPr lang="en-US" kern="0" dirty="0" smtClean="0">
                <a:solidFill>
                  <a:srgbClr val="FFFFFF"/>
                </a:solidFill>
                <a:ea typeface="Geneva" charset="-128"/>
              </a:rPr>
              <a:t>Chart Types</a:t>
            </a:r>
            <a:r>
              <a:rPr lang="en-US" kern="0" dirty="0">
                <a:solidFill>
                  <a:srgbClr val="FFFFFF"/>
                </a:solidFill>
                <a:ea typeface="Geneva" charset="-128"/>
              </a:rPr>
              <a:t>	</a:t>
            </a:r>
            <a:r>
              <a:rPr lang="en-US" kern="0" dirty="0" smtClean="0">
                <a:solidFill>
                  <a:srgbClr val="FFFFFF"/>
                </a:solidFill>
                <a:ea typeface="Geneva" charset="-128"/>
              </a:rPr>
              <a:t>27</a:t>
            </a:r>
            <a:endParaRPr lang="en-US" kern="0" dirty="0">
              <a:solidFill>
                <a:srgbClr val="FFFFFF"/>
              </a:solidFill>
              <a:ea typeface="Geneva" charset="-128"/>
            </a:endParaRPr>
          </a:p>
          <a:p>
            <a:pPr defTabSz="957263">
              <a:spcBef>
                <a:spcPct val="0"/>
              </a:spcBef>
              <a:tabLst>
                <a:tab pos="3135313" algn="l"/>
              </a:tabLst>
            </a:pPr>
            <a:r>
              <a:rPr lang="en-US" kern="0" dirty="0" smtClean="0">
                <a:solidFill>
                  <a:srgbClr val="FFFFFF"/>
                </a:solidFill>
                <a:ea typeface="Geneva" charset="-128"/>
              </a:rPr>
              <a:t>Intermediate Features</a:t>
            </a:r>
            <a:r>
              <a:rPr lang="en-US" kern="0" dirty="0">
                <a:solidFill>
                  <a:srgbClr val="FFFFFF"/>
                </a:solidFill>
                <a:ea typeface="Geneva" charset="-128"/>
              </a:rPr>
              <a:t>	</a:t>
            </a:r>
            <a:r>
              <a:rPr lang="en-US" kern="0" dirty="0" smtClean="0">
                <a:solidFill>
                  <a:srgbClr val="FFFFFF"/>
                </a:solidFill>
                <a:ea typeface="Geneva" charset="-128"/>
              </a:rPr>
              <a:t>49</a:t>
            </a:r>
            <a:endParaRPr lang="en-US" kern="0" dirty="0">
              <a:solidFill>
                <a:srgbClr val="FFFFFF"/>
              </a:solidFill>
              <a:ea typeface="Geneva" charset="-128"/>
            </a:endParaRPr>
          </a:p>
          <a:p>
            <a:pPr lvl="0" defTabSz="957263">
              <a:spcBef>
                <a:spcPct val="0"/>
              </a:spcBef>
              <a:tabLst>
                <a:tab pos="3135313" algn="l"/>
              </a:tabLst>
            </a:pPr>
            <a:r>
              <a:rPr lang="en-US" kern="0" dirty="0" smtClean="0">
                <a:solidFill>
                  <a:srgbClr val="FFFFFF"/>
                </a:solidFill>
                <a:ea typeface="Geneva" charset="-128"/>
              </a:rPr>
              <a:t>Appendix A: Visual Cues</a:t>
            </a:r>
            <a:r>
              <a:rPr lang="en-US" kern="0" dirty="0">
                <a:solidFill>
                  <a:srgbClr val="FFFFFF"/>
                </a:solidFill>
                <a:ea typeface="Geneva" charset="-128"/>
              </a:rPr>
              <a:t>	</a:t>
            </a:r>
            <a:r>
              <a:rPr lang="en-US" kern="0" dirty="0" smtClean="0">
                <a:solidFill>
                  <a:srgbClr val="FFFFFF"/>
                </a:solidFill>
                <a:ea typeface="Geneva" charset="-128"/>
              </a:rPr>
              <a:t>65</a:t>
            </a:r>
          </a:p>
          <a:p>
            <a:pPr lvl="0" defTabSz="957263">
              <a:spcBef>
                <a:spcPct val="0"/>
              </a:spcBef>
              <a:tabLst>
                <a:tab pos="3135313" algn="l"/>
              </a:tabLst>
            </a:pPr>
            <a:r>
              <a:rPr lang="en-US" kern="0" dirty="0" smtClean="0">
                <a:solidFill>
                  <a:srgbClr val="FFFFFF"/>
                </a:solidFill>
                <a:ea typeface="Geneva" charset="-128"/>
              </a:rPr>
              <a:t>Appendix B: Glossary	68</a:t>
            </a:r>
            <a:endParaRPr lang="en-US" dirty="0"/>
          </a:p>
        </p:txBody>
      </p:sp>
    </p:spTree>
    <p:extLst>
      <p:ext uri="{BB962C8B-B14F-4D97-AF65-F5344CB8AC3E}">
        <p14:creationId xmlns:p14="http://schemas.microsoft.com/office/powerpoint/2010/main" val="2733268897"/>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35968"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Bar Chart</a:t>
            </a:r>
          </a:p>
        </p:txBody>
      </p:sp>
      <p:sp>
        <p:nvSpPr>
          <p:cNvPr id="5" name="Text Placeholder 4"/>
          <p:cNvSpPr>
            <a:spLocks noGrp="1"/>
          </p:cNvSpPr>
          <p:nvPr>
            <p:ph type="body" sz="quarter" idx="4294967295"/>
          </p:nvPr>
        </p:nvSpPr>
        <p:spPr>
          <a:xfrm>
            <a:off x="4666593" y="1145294"/>
            <a:ext cx="4051738" cy="2706743"/>
          </a:xfrm>
          <a:prstGeom prst="rect">
            <a:avLst/>
          </a:prstGeom>
          <a:solidFill>
            <a:schemeClr val="bg1"/>
          </a:solidFill>
          <a:ln>
            <a:solidFill>
              <a:schemeClr val="accent1">
                <a:lumMod val="20000"/>
                <a:lumOff val="80000"/>
              </a:schemeClr>
            </a:solidFill>
          </a:ln>
        </p:spPr>
        <p:txBody>
          <a:bodyPr lIns="91440" tIns="274320" rIns="91440" bIns="91440"/>
          <a:lstStyle/>
          <a:p>
            <a:pPr marL="457200" indent="-457200">
              <a:spcBef>
                <a:spcPts val="700"/>
              </a:spcBef>
              <a:buClr>
                <a:schemeClr val="accent1"/>
              </a:buClr>
              <a:buSzPct val="100000"/>
              <a:buFont typeface="+mj-lt"/>
              <a:buAutoNum type="arabicPeriod"/>
            </a:pPr>
            <a:r>
              <a:rPr lang="en-US" sz="1600" dirty="0" smtClean="0">
                <a:solidFill>
                  <a:schemeClr val="accent1"/>
                </a:solidFill>
              </a:rPr>
              <a:t>Most effective medium for uni-dimensional categorical comparisons</a:t>
            </a:r>
          </a:p>
          <a:p>
            <a:pPr marL="457200" indent="-457200">
              <a:spcBef>
                <a:spcPts val="700"/>
              </a:spcBef>
              <a:buClr>
                <a:schemeClr val="accent1"/>
              </a:buClr>
              <a:buSzPct val="100000"/>
              <a:buFont typeface="+mj-lt"/>
              <a:buAutoNum type="arabicPeriod"/>
            </a:pPr>
            <a:r>
              <a:rPr lang="en-US" sz="1600" dirty="0" smtClean="0">
                <a:solidFill>
                  <a:schemeClr val="accent1"/>
                </a:solidFill>
              </a:rPr>
              <a:t>Sort in order to show ranking of elements</a:t>
            </a:r>
          </a:p>
          <a:p>
            <a:pPr marL="457200" indent="-457200">
              <a:spcBef>
                <a:spcPts val="700"/>
              </a:spcBef>
              <a:buClr>
                <a:schemeClr val="accent1"/>
              </a:buClr>
              <a:buSzPct val="100000"/>
              <a:buFont typeface="+mj-lt"/>
              <a:buAutoNum type="arabicPeriod"/>
            </a:pPr>
            <a:r>
              <a:rPr lang="en-US" sz="1600" dirty="0" smtClean="0">
                <a:solidFill>
                  <a:schemeClr val="accent1"/>
                </a:solidFill>
              </a:rPr>
              <a:t>Comparison is facilitated by common base of reference</a:t>
            </a:r>
          </a:p>
          <a:p>
            <a:pPr marL="457200" indent="-457200">
              <a:spcBef>
                <a:spcPts val="700"/>
              </a:spcBef>
              <a:buClr>
                <a:schemeClr val="accent1"/>
              </a:buClr>
              <a:buSzPct val="100000"/>
              <a:buFont typeface="+mj-lt"/>
              <a:buAutoNum type="arabicPeriod"/>
            </a:pPr>
            <a:r>
              <a:rPr lang="en-US" sz="1600" dirty="0" smtClean="0">
                <a:solidFill>
                  <a:schemeClr val="accent1"/>
                </a:solidFill>
              </a:rPr>
              <a:t>Use 0 for axis floor to ensure data veracity</a:t>
            </a:r>
          </a:p>
        </p:txBody>
      </p:sp>
      <p:sp>
        <p:nvSpPr>
          <p:cNvPr id="2" name="TextBox 1"/>
          <p:cNvSpPr txBox="1"/>
          <p:nvPr/>
        </p:nvSpPr>
        <p:spPr>
          <a:xfrm>
            <a:off x="5580977" y="971885"/>
            <a:ext cx="2128345" cy="353302"/>
          </a:xfrm>
          <a:prstGeom prst="rect">
            <a:avLst/>
          </a:prstGeom>
          <a:solidFill>
            <a:schemeClr val="accent1"/>
          </a:solidFill>
        </p:spPr>
        <p:txBody>
          <a:bodyPr wrap="square" rtlCol="0">
            <a:spAutoFit/>
          </a:bodyPr>
          <a:lstStyle/>
          <a:p>
            <a:pPr marL="1588" algn="ctr" rtl="0" fontAlgn="base">
              <a:lnSpc>
                <a:spcPct val="106000"/>
              </a:lnSpc>
              <a:spcBef>
                <a:spcPct val="80000"/>
              </a:spcBef>
              <a:spcAft>
                <a:spcPct val="0"/>
              </a:spcAft>
              <a:buClr>
                <a:srgbClr val="000000"/>
              </a:buClr>
            </a:pPr>
            <a:r>
              <a:rPr lang="en-US" sz="1600" kern="1200" dirty="0" smtClean="0">
                <a:solidFill>
                  <a:schemeClr val="bg1"/>
                </a:solidFill>
                <a:latin typeface="Arial"/>
                <a:ea typeface="+mn-ea"/>
                <a:cs typeface="Arial" charset="0"/>
              </a:rPr>
              <a:t>Leading Practices</a:t>
            </a:r>
            <a:endParaRPr lang="en-US" sz="1600" kern="1200" dirty="0">
              <a:solidFill>
                <a:schemeClr val="bg1"/>
              </a:solidFill>
              <a:latin typeface="Arial"/>
              <a:ea typeface="+mn-ea"/>
              <a:cs typeface="Arial" charset="0"/>
            </a:endParaRPr>
          </a:p>
        </p:txBody>
      </p:sp>
      <p:pic>
        <p:nvPicPr>
          <p:cNvPr id="335899" name="Picture 27"/>
          <p:cNvPicPr>
            <a:picLocks noChangeAspect="1" noChangeArrowheads="1"/>
          </p:cNvPicPr>
          <p:nvPr/>
        </p:nvPicPr>
        <p:blipFill rotWithShape="1">
          <a:blip r:embed="rId5">
            <a:extLst>
              <a:ext uri="{28A0092B-C50C-407E-A947-70E740481C1C}">
                <a14:useLocalDpi xmlns:a14="http://schemas.microsoft.com/office/drawing/2010/main" val="0"/>
              </a:ext>
            </a:extLst>
          </a:blip>
          <a:srcRect l="26900" t="19624" r="50000" b="11207"/>
          <a:stretch/>
        </p:blipFill>
        <p:spPr bwMode="auto">
          <a:xfrm>
            <a:off x="7141780" y="3997617"/>
            <a:ext cx="1586734" cy="267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8"/>
          <p:cNvPicPr>
            <a:picLocks noChangeAspect="1" noChangeArrowheads="1"/>
          </p:cNvPicPr>
          <p:nvPr/>
        </p:nvPicPr>
        <p:blipFill rotWithShape="1">
          <a:blip r:embed="rId6">
            <a:extLst>
              <a:ext uri="{28A0092B-C50C-407E-A947-70E740481C1C}">
                <a14:useLocalDpi xmlns:a14="http://schemas.microsoft.com/office/drawing/2010/main" val="0"/>
              </a:ext>
            </a:extLst>
          </a:blip>
          <a:srcRect l="26940" t="18186" r="50000" b="11099"/>
          <a:stretch/>
        </p:blipFill>
        <p:spPr bwMode="auto">
          <a:xfrm>
            <a:off x="5118764" y="3997617"/>
            <a:ext cx="1549317" cy="267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gray">
          <a:xfrm>
            <a:off x="5118764" y="6442184"/>
            <a:ext cx="304574" cy="141889"/>
          </a:xfrm>
          <a:prstGeom prst="rect">
            <a:avLst/>
          </a:prstGeom>
          <a:noFill/>
          <a:ln w="12700" cap="rnd" algn="ctr">
            <a:solidFill>
              <a:srgbClr val="FF0000"/>
            </a:solidFill>
            <a:miter lim="800000"/>
            <a:headEnd/>
            <a:tailEnd/>
          </a:ln>
        </p:spPr>
        <p:txBody>
          <a:bodyPr lIns="182880" rtlCol="0" anchor="ctr" anchorCtr="1"/>
          <a:lstStyle/>
          <a:p>
            <a:pPr algn="ctr" eaLnBrk="0" hangingPunct="0">
              <a:lnSpc>
                <a:spcPct val="106000"/>
              </a:lnSpc>
            </a:pPr>
            <a:endParaRPr lang="en-US" dirty="0"/>
          </a:p>
        </p:txBody>
      </p:sp>
      <p:sp>
        <p:nvSpPr>
          <p:cNvPr id="13" name="Rectangle 12"/>
          <p:cNvSpPr/>
          <p:nvPr/>
        </p:nvSpPr>
        <p:spPr bwMode="gray">
          <a:xfrm>
            <a:off x="7170355" y="6411387"/>
            <a:ext cx="304574" cy="141889"/>
          </a:xfrm>
          <a:prstGeom prst="rect">
            <a:avLst/>
          </a:prstGeom>
          <a:noFill/>
          <a:ln w="12700" cap="rnd" algn="ctr">
            <a:solidFill>
              <a:srgbClr val="FF0000"/>
            </a:solidFill>
            <a:miter lim="800000"/>
            <a:headEnd/>
            <a:tailEnd/>
          </a:ln>
        </p:spPr>
        <p:txBody>
          <a:bodyPr lIns="182880" rtlCol="0" anchor="ctr" anchorCtr="1"/>
          <a:lstStyle/>
          <a:p>
            <a:pPr algn="ctr" eaLnBrk="0" hangingPunct="0">
              <a:lnSpc>
                <a:spcPct val="106000"/>
              </a:lnSpc>
            </a:pPr>
            <a:endParaRPr lang="en-US" dirty="0"/>
          </a:p>
        </p:txBody>
      </p:sp>
      <p:cxnSp>
        <p:nvCxnSpPr>
          <p:cNvPr id="6" name="Elbow Connector 5"/>
          <p:cNvCxnSpPr/>
          <p:nvPr/>
        </p:nvCxnSpPr>
        <p:spPr bwMode="auto">
          <a:xfrm rot="16200000" flipH="1">
            <a:off x="3505478" y="4828897"/>
            <a:ext cx="2927459" cy="299114"/>
          </a:xfrm>
          <a:prstGeom prst="bentConnector3">
            <a:avLst>
              <a:gd name="adj1" fmla="val 92623"/>
            </a:avLst>
          </a:prstGeom>
          <a:solidFill>
            <a:schemeClr val="accent2"/>
          </a:solidFill>
          <a:ln w="12700" cap="flat" cmpd="sng" algn="ctr">
            <a:solidFill>
              <a:srgbClr val="FF0000"/>
            </a:solidFill>
            <a:prstDash val="solid"/>
            <a:round/>
            <a:headEnd type="none" w="med" len="med"/>
            <a:tailEnd type="arrow"/>
          </a:ln>
          <a:effectLst/>
        </p:spPr>
      </p:cxnSp>
      <p:cxnSp>
        <p:nvCxnSpPr>
          <p:cNvPr id="15" name="Elbow Connector 14"/>
          <p:cNvCxnSpPr/>
          <p:nvPr/>
        </p:nvCxnSpPr>
        <p:spPr bwMode="auto">
          <a:xfrm rot="16200000" flipH="1">
            <a:off x="4532384" y="3801990"/>
            <a:ext cx="2896665" cy="2322132"/>
          </a:xfrm>
          <a:prstGeom prst="bentConnector3">
            <a:avLst>
              <a:gd name="adj1" fmla="val 14158"/>
            </a:avLst>
          </a:prstGeom>
          <a:solidFill>
            <a:schemeClr val="accent2"/>
          </a:solidFill>
          <a:ln w="12700" cap="flat" cmpd="sng" algn="ctr">
            <a:solidFill>
              <a:srgbClr val="FF0000"/>
            </a:solidFill>
            <a:prstDash val="solid"/>
            <a:round/>
            <a:headEnd type="none" w="med" len="med"/>
            <a:tailEnd type="arrow"/>
          </a:ln>
          <a:effectLst/>
        </p:spPr>
      </p:cxnSp>
      <p:pic>
        <p:nvPicPr>
          <p:cNvPr id="335944" name="Picture 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548" y="971885"/>
            <a:ext cx="3941195" cy="5320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395" name="Picture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0566" y="908324"/>
            <a:ext cx="4669569" cy="565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55419" r:id="rId5" imgW="0" imgH="0" progId="PowerPoint.Show.8">
                  <p:embed/>
                </p:oleObj>
              </mc:Choice>
              <mc:Fallback>
                <p:oleObj r:id="rId5"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497055"/>
            <a:ext cx="8345487" cy="260969"/>
          </a:xfrm>
        </p:spPr>
        <p:txBody>
          <a:bodyPr/>
          <a:lstStyle/>
          <a:p>
            <a:pPr eaLnBrk="1" hangingPunct="1"/>
            <a:r>
              <a:rPr lang="en-US" dirty="0" smtClean="0"/>
              <a:t>Stacked Bar Chart</a:t>
            </a:r>
          </a:p>
        </p:txBody>
      </p:sp>
      <p:sp>
        <p:nvSpPr>
          <p:cNvPr id="8" name="Text Placeholder 4"/>
          <p:cNvSpPr>
            <a:spLocks noGrp="1"/>
          </p:cNvSpPr>
          <p:nvPr>
            <p:ph type="body" sz="quarter" idx="4294967295"/>
          </p:nvPr>
        </p:nvSpPr>
        <p:spPr>
          <a:xfrm>
            <a:off x="441430" y="1354607"/>
            <a:ext cx="3516170" cy="3899667"/>
          </a:xfrm>
          <a:prstGeom prst="rect">
            <a:avLst/>
          </a:prstGeom>
          <a:solidFill>
            <a:schemeClr val="bg1"/>
          </a:solidFill>
          <a:ln>
            <a:solidFill>
              <a:schemeClr val="accent1">
                <a:lumMod val="20000"/>
                <a:lumOff val="80000"/>
              </a:schemeClr>
            </a:solidFill>
          </a:ln>
        </p:spPr>
        <p:txBody>
          <a:bodyPr lIns="91440" tIns="274320" rIns="91440" bIns="91440"/>
          <a:lstStyle/>
          <a:p>
            <a:pPr marL="457200" indent="-457200">
              <a:spcBef>
                <a:spcPts val="700"/>
              </a:spcBef>
              <a:buClr>
                <a:schemeClr val="accent1"/>
              </a:buClr>
              <a:buSzPct val="100000"/>
              <a:buFont typeface="+mj-lt"/>
              <a:buAutoNum type="arabicPeriod"/>
            </a:pPr>
            <a:r>
              <a:rPr lang="en-US" sz="1600" dirty="0" smtClean="0">
                <a:solidFill>
                  <a:schemeClr val="accent1"/>
                </a:solidFill>
              </a:rPr>
              <a:t>Comparing categories within a category</a:t>
            </a:r>
          </a:p>
          <a:p>
            <a:pPr marL="457200" indent="-457200">
              <a:spcBef>
                <a:spcPts val="700"/>
              </a:spcBef>
              <a:buClr>
                <a:schemeClr val="accent1"/>
              </a:buClr>
              <a:buSzPct val="100000"/>
              <a:buFont typeface="+mj-lt"/>
              <a:buAutoNum type="arabicPeriod"/>
            </a:pPr>
            <a:r>
              <a:rPr lang="en-US" sz="1600" dirty="0" smtClean="0">
                <a:solidFill>
                  <a:schemeClr val="accent1"/>
                </a:solidFill>
              </a:rPr>
              <a:t>Sort in order to show ranking of elements</a:t>
            </a:r>
          </a:p>
          <a:p>
            <a:pPr marL="457200" indent="-457200">
              <a:spcBef>
                <a:spcPts val="700"/>
              </a:spcBef>
              <a:buClr>
                <a:schemeClr val="accent1"/>
              </a:buClr>
              <a:buSzPct val="100000"/>
              <a:buFont typeface="+mj-lt"/>
              <a:buAutoNum type="arabicPeriod"/>
            </a:pPr>
            <a:r>
              <a:rPr lang="en-US" sz="1600" dirty="0" smtClean="0">
                <a:solidFill>
                  <a:schemeClr val="accent1"/>
                </a:solidFill>
              </a:rPr>
              <a:t>Sub-category comparison is diminished through differing baseline reference point</a:t>
            </a:r>
          </a:p>
          <a:p>
            <a:pPr marL="457200" indent="-457200">
              <a:spcBef>
                <a:spcPts val="700"/>
              </a:spcBef>
              <a:buClr>
                <a:schemeClr val="accent1"/>
              </a:buClr>
              <a:buSzPct val="100000"/>
              <a:buFont typeface="+mj-lt"/>
              <a:buAutoNum type="arabicPeriod"/>
            </a:pPr>
            <a:r>
              <a:rPr lang="en-US" sz="1600" dirty="0" smtClean="0">
                <a:solidFill>
                  <a:schemeClr val="accent1"/>
                </a:solidFill>
              </a:rPr>
              <a:t>Use data labels to mitigate uneven floors</a:t>
            </a:r>
          </a:p>
          <a:p>
            <a:pPr marL="457200" indent="-457200">
              <a:spcBef>
                <a:spcPts val="700"/>
              </a:spcBef>
              <a:buClr>
                <a:schemeClr val="accent1"/>
              </a:buClr>
              <a:buSzPct val="100000"/>
              <a:buFont typeface="+mj-lt"/>
              <a:buAutoNum type="arabicPeriod"/>
            </a:pPr>
            <a:r>
              <a:rPr lang="en-US" sz="1600" dirty="0" smtClean="0">
                <a:solidFill>
                  <a:schemeClr val="accent1"/>
                </a:solidFill>
              </a:rPr>
              <a:t>Use 0 for axis floor to ensure data veracity</a:t>
            </a:r>
          </a:p>
        </p:txBody>
      </p:sp>
      <p:sp>
        <p:nvSpPr>
          <p:cNvPr id="9" name="TextBox 8"/>
          <p:cNvSpPr txBox="1"/>
          <p:nvPr/>
        </p:nvSpPr>
        <p:spPr>
          <a:xfrm>
            <a:off x="1119802" y="1197476"/>
            <a:ext cx="2128345" cy="353302"/>
          </a:xfrm>
          <a:prstGeom prst="rect">
            <a:avLst/>
          </a:prstGeom>
          <a:solidFill>
            <a:schemeClr val="accent1"/>
          </a:solidFill>
        </p:spPr>
        <p:txBody>
          <a:bodyPr wrap="square" rtlCol="0">
            <a:spAutoFit/>
          </a:bodyPr>
          <a:lstStyle/>
          <a:p>
            <a:pPr marL="1588" algn="ctr" rtl="0" fontAlgn="base">
              <a:lnSpc>
                <a:spcPct val="106000"/>
              </a:lnSpc>
              <a:spcBef>
                <a:spcPct val="80000"/>
              </a:spcBef>
              <a:spcAft>
                <a:spcPct val="0"/>
              </a:spcAft>
              <a:buClr>
                <a:srgbClr val="000000"/>
              </a:buClr>
            </a:pPr>
            <a:r>
              <a:rPr lang="en-US" sz="1600" kern="1200" dirty="0" smtClean="0">
                <a:solidFill>
                  <a:schemeClr val="bg1"/>
                </a:solidFill>
                <a:latin typeface="Arial"/>
                <a:ea typeface="+mn-ea"/>
                <a:cs typeface="Arial" charset="0"/>
              </a:rPr>
              <a:t>Leading Practices</a:t>
            </a:r>
            <a:endParaRPr lang="en-US" sz="1600" kern="1200" dirty="0">
              <a:solidFill>
                <a:schemeClr val="bg1"/>
              </a:solidFill>
              <a:latin typeface="Arial"/>
              <a:ea typeface="+mn-ea"/>
              <a:cs typeface="Arial" charset="0"/>
            </a:endParaRPr>
          </a:p>
        </p:txBody>
      </p:sp>
      <p:cxnSp>
        <p:nvCxnSpPr>
          <p:cNvPr id="3" name="Straight Arrow Connector 2"/>
          <p:cNvCxnSpPr/>
          <p:nvPr/>
        </p:nvCxnSpPr>
        <p:spPr bwMode="auto">
          <a:xfrm flipV="1">
            <a:off x="3578772" y="1197476"/>
            <a:ext cx="2822028" cy="2597915"/>
          </a:xfrm>
          <a:prstGeom prst="straightConnector1">
            <a:avLst/>
          </a:prstGeom>
          <a:solidFill>
            <a:schemeClr val="accent2"/>
          </a:solidFill>
          <a:ln w="12700" cap="flat" cmpd="sng" algn="ctr">
            <a:solidFill>
              <a:schemeClr val="accent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72828"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497055"/>
            <a:ext cx="8345487" cy="260969"/>
          </a:xfrm>
        </p:spPr>
        <p:txBody>
          <a:bodyPr/>
          <a:lstStyle/>
          <a:p>
            <a:pPr eaLnBrk="1" hangingPunct="1"/>
            <a:r>
              <a:rPr lang="en-US" dirty="0" smtClean="0"/>
              <a:t>Nested Charts / Trellis / Small Multiples</a:t>
            </a:r>
          </a:p>
        </p:txBody>
      </p:sp>
      <p:sp>
        <p:nvSpPr>
          <p:cNvPr id="6" name="Text Placeholder 4"/>
          <p:cNvSpPr>
            <a:spLocks noGrp="1"/>
          </p:cNvSpPr>
          <p:nvPr>
            <p:ph type="body" sz="quarter" idx="4294967295"/>
          </p:nvPr>
        </p:nvSpPr>
        <p:spPr>
          <a:xfrm>
            <a:off x="6182436" y="1046976"/>
            <a:ext cx="2552132" cy="5633599"/>
          </a:xfrm>
          <a:prstGeom prst="rect">
            <a:avLst/>
          </a:prstGeom>
          <a:solidFill>
            <a:schemeClr val="bg1"/>
          </a:solidFill>
          <a:ln>
            <a:solidFill>
              <a:schemeClr val="accent1">
                <a:lumMod val="20000"/>
                <a:lumOff val="80000"/>
              </a:schemeClr>
            </a:solidFill>
          </a:ln>
        </p:spPr>
        <p:txBody>
          <a:bodyPr lIns="91440" tIns="274320" rIns="91440" bIns="91440"/>
          <a:lstStyle/>
          <a:p>
            <a:pPr marL="457200" indent="-457200">
              <a:spcBef>
                <a:spcPts val="700"/>
              </a:spcBef>
              <a:buClr>
                <a:schemeClr val="accent1"/>
              </a:buClr>
              <a:buSzPct val="100000"/>
              <a:buFont typeface="+mj-lt"/>
              <a:buAutoNum type="arabicPeriod"/>
            </a:pPr>
            <a:r>
              <a:rPr lang="en-US" sz="1600" dirty="0" smtClean="0">
                <a:solidFill>
                  <a:schemeClr val="accent1"/>
                </a:solidFill>
              </a:rPr>
              <a:t>Comparing across multiple categories and within a category</a:t>
            </a:r>
          </a:p>
          <a:p>
            <a:pPr marL="457200" indent="-457200">
              <a:spcBef>
                <a:spcPts val="700"/>
              </a:spcBef>
              <a:buClr>
                <a:schemeClr val="accent1"/>
              </a:buClr>
              <a:buSzPct val="100000"/>
              <a:buFont typeface="+mj-lt"/>
              <a:buAutoNum type="arabicPeriod"/>
            </a:pPr>
            <a:r>
              <a:rPr lang="en-US" sz="1600" dirty="0" smtClean="0">
                <a:solidFill>
                  <a:schemeClr val="accent1"/>
                </a:solidFill>
              </a:rPr>
              <a:t>Use filtering or highlighting to guide consumer (if using native functionality</a:t>
            </a:r>
          </a:p>
          <a:p>
            <a:pPr marL="457200" indent="-457200">
              <a:spcBef>
                <a:spcPts val="700"/>
              </a:spcBef>
              <a:buClr>
                <a:schemeClr val="accent1"/>
              </a:buClr>
              <a:buSzPct val="100000"/>
              <a:buFont typeface="+mj-lt"/>
              <a:buAutoNum type="arabicPeriod"/>
            </a:pPr>
            <a:r>
              <a:rPr lang="en-US" sz="1600" dirty="0" smtClean="0">
                <a:solidFill>
                  <a:schemeClr val="accent1"/>
                </a:solidFill>
              </a:rPr>
              <a:t>Use red circles and analytical paragraphs if exporting to flat medium (ex: PPT or PDF)</a:t>
            </a:r>
          </a:p>
          <a:p>
            <a:pPr marL="457200" indent="-457200">
              <a:spcBef>
                <a:spcPts val="700"/>
              </a:spcBef>
              <a:buClr>
                <a:schemeClr val="accent1"/>
              </a:buClr>
              <a:buSzPct val="100000"/>
              <a:buFont typeface="+mj-lt"/>
              <a:buAutoNum type="arabicPeriod"/>
            </a:pPr>
            <a:r>
              <a:rPr lang="en-US" sz="1600" dirty="0" smtClean="0">
                <a:solidFill>
                  <a:schemeClr val="accent1"/>
                </a:solidFill>
              </a:rPr>
              <a:t>Sub-category comparison is nearly impossible</a:t>
            </a:r>
          </a:p>
          <a:p>
            <a:pPr marL="457200" indent="-457200">
              <a:spcBef>
                <a:spcPts val="700"/>
              </a:spcBef>
              <a:buClr>
                <a:schemeClr val="accent1"/>
              </a:buClr>
              <a:buSzPct val="100000"/>
              <a:buFont typeface="+mj-lt"/>
              <a:buAutoNum type="arabicPeriod"/>
            </a:pPr>
            <a:r>
              <a:rPr lang="en-US" sz="1600" dirty="0">
                <a:solidFill>
                  <a:schemeClr val="accent1"/>
                </a:solidFill>
              </a:rPr>
              <a:t>U</a:t>
            </a:r>
            <a:r>
              <a:rPr lang="en-US" sz="1600" dirty="0" smtClean="0">
                <a:solidFill>
                  <a:schemeClr val="accent1"/>
                </a:solidFill>
              </a:rPr>
              <a:t>se highlighted data labels to mitigate</a:t>
            </a:r>
          </a:p>
        </p:txBody>
      </p:sp>
      <p:sp>
        <p:nvSpPr>
          <p:cNvPr id="7" name="TextBox 6"/>
          <p:cNvSpPr txBox="1"/>
          <p:nvPr/>
        </p:nvSpPr>
        <p:spPr>
          <a:xfrm>
            <a:off x="6419975" y="870326"/>
            <a:ext cx="2128345" cy="353302"/>
          </a:xfrm>
          <a:prstGeom prst="rect">
            <a:avLst/>
          </a:prstGeom>
          <a:solidFill>
            <a:schemeClr val="accent1"/>
          </a:solidFill>
        </p:spPr>
        <p:txBody>
          <a:bodyPr wrap="square" rtlCol="0">
            <a:spAutoFit/>
          </a:bodyPr>
          <a:lstStyle/>
          <a:p>
            <a:pPr marL="1588" algn="ctr" rtl="0" fontAlgn="base">
              <a:lnSpc>
                <a:spcPct val="106000"/>
              </a:lnSpc>
              <a:spcBef>
                <a:spcPct val="80000"/>
              </a:spcBef>
              <a:spcAft>
                <a:spcPct val="0"/>
              </a:spcAft>
              <a:buClr>
                <a:srgbClr val="000000"/>
              </a:buClr>
            </a:pPr>
            <a:r>
              <a:rPr lang="en-US" sz="1600" kern="1200" dirty="0" smtClean="0">
                <a:solidFill>
                  <a:schemeClr val="bg1"/>
                </a:solidFill>
                <a:latin typeface="Arial"/>
                <a:ea typeface="+mn-ea"/>
                <a:cs typeface="Arial" charset="0"/>
              </a:rPr>
              <a:t>Leading Practices</a:t>
            </a:r>
            <a:endParaRPr lang="en-US" sz="1600" kern="1200" dirty="0">
              <a:solidFill>
                <a:schemeClr val="bg1"/>
              </a:solidFill>
              <a:latin typeface="Arial"/>
              <a:ea typeface="+mn-ea"/>
              <a:cs typeface="Arial" charset="0"/>
            </a:endParaRPr>
          </a:p>
        </p:txBody>
      </p:sp>
      <p:pic>
        <p:nvPicPr>
          <p:cNvPr id="372804" name="Picture 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186" y="945463"/>
            <a:ext cx="5990897" cy="3773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43480"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Histogram</a:t>
            </a:r>
          </a:p>
        </p:txBody>
      </p:sp>
      <p:sp>
        <p:nvSpPr>
          <p:cNvPr id="7" name="Text Placeholder 4"/>
          <p:cNvSpPr>
            <a:spLocks noGrp="1"/>
          </p:cNvSpPr>
          <p:nvPr>
            <p:ph type="body" sz="quarter" idx="4294967295"/>
          </p:nvPr>
        </p:nvSpPr>
        <p:spPr>
          <a:xfrm>
            <a:off x="395785" y="1206852"/>
            <a:ext cx="2934269" cy="4484268"/>
          </a:xfrm>
          <a:prstGeom prst="rect">
            <a:avLst/>
          </a:prstGeom>
          <a:solidFill>
            <a:schemeClr val="bg1"/>
          </a:solidFill>
          <a:ln>
            <a:solidFill>
              <a:schemeClr val="accent1">
                <a:lumMod val="20000"/>
                <a:lumOff val="80000"/>
              </a:schemeClr>
            </a:solidFill>
          </a:ln>
        </p:spPr>
        <p:txBody>
          <a:bodyPr lIns="91440" tIns="274320" rIns="91440" bIns="91440"/>
          <a:lstStyle/>
          <a:p>
            <a:pPr marL="457200" indent="-457200">
              <a:spcBef>
                <a:spcPts val="700"/>
              </a:spcBef>
              <a:buClr>
                <a:schemeClr val="accent1"/>
              </a:buClr>
              <a:buSzPct val="100000"/>
              <a:buFont typeface="+mj-lt"/>
              <a:buAutoNum type="arabicPeriod"/>
            </a:pPr>
            <a:r>
              <a:rPr lang="en-US" sz="1600" dirty="0" smtClean="0">
                <a:solidFill>
                  <a:schemeClr val="accent1"/>
                </a:solidFill>
              </a:rPr>
              <a:t>Showing distributions across a category (ex: how much sales volume from high dollar sales vs low dollar sales)</a:t>
            </a:r>
          </a:p>
          <a:p>
            <a:pPr marL="457200" indent="-457200">
              <a:spcBef>
                <a:spcPts val="700"/>
              </a:spcBef>
              <a:buClr>
                <a:schemeClr val="accent1"/>
              </a:buClr>
              <a:buSzPct val="100000"/>
              <a:buFont typeface="+mj-lt"/>
              <a:buAutoNum type="arabicPeriod"/>
            </a:pPr>
            <a:r>
              <a:rPr lang="en-US" sz="1600" dirty="0" smtClean="0">
                <a:solidFill>
                  <a:schemeClr val="accent1"/>
                </a:solidFill>
              </a:rPr>
              <a:t>Turning a measure into a dimension</a:t>
            </a:r>
          </a:p>
          <a:p>
            <a:pPr marL="457200" indent="-457200">
              <a:spcBef>
                <a:spcPts val="700"/>
              </a:spcBef>
              <a:buClr>
                <a:schemeClr val="accent1"/>
              </a:buClr>
              <a:buSzPct val="100000"/>
              <a:buFont typeface="+mj-lt"/>
              <a:buAutoNum type="arabicPeriod"/>
            </a:pPr>
            <a:r>
              <a:rPr lang="en-US" sz="1600" dirty="0" smtClean="0">
                <a:solidFill>
                  <a:schemeClr val="accent1"/>
                </a:solidFill>
              </a:rPr>
              <a:t>Bins are equal segmentations of the data set (ex: $1,000 increments)</a:t>
            </a:r>
          </a:p>
          <a:p>
            <a:pPr marL="457200" indent="-457200">
              <a:spcBef>
                <a:spcPts val="700"/>
              </a:spcBef>
              <a:buClr>
                <a:schemeClr val="accent1"/>
              </a:buClr>
              <a:buSzPct val="100000"/>
              <a:buFont typeface="+mj-lt"/>
              <a:buAutoNum type="arabicPeriod"/>
            </a:pPr>
            <a:r>
              <a:rPr lang="en-US" sz="1600" dirty="0" smtClean="0">
                <a:solidFill>
                  <a:schemeClr val="accent1"/>
                </a:solidFill>
              </a:rPr>
              <a:t>For unequal segmentations (ex: 1-3 years &amp; 4-10 years) use a calculated field</a:t>
            </a:r>
          </a:p>
          <a:p>
            <a:pPr marL="457200" indent="-457200">
              <a:spcBef>
                <a:spcPts val="700"/>
              </a:spcBef>
              <a:buClr>
                <a:schemeClr val="accent1"/>
              </a:buClr>
              <a:buSzPct val="100000"/>
              <a:buFont typeface="+mj-lt"/>
              <a:buAutoNum type="arabicPeriod"/>
            </a:pPr>
            <a:endParaRPr lang="en-US" sz="1600" dirty="0" smtClean="0">
              <a:solidFill>
                <a:schemeClr val="accent1"/>
              </a:solidFill>
            </a:endParaRPr>
          </a:p>
        </p:txBody>
      </p:sp>
      <p:sp>
        <p:nvSpPr>
          <p:cNvPr id="8" name="TextBox 7"/>
          <p:cNvSpPr txBox="1"/>
          <p:nvPr/>
        </p:nvSpPr>
        <p:spPr>
          <a:xfrm>
            <a:off x="865333" y="1030201"/>
            <a:ext cx="2128345" cy="353302"/>
          </a:xfrm>
          <a:prstGeom prst="rect">
            <a:avLst/>
          </a:prstGeom>
          <a:solidFill>
            <a:schemeClr val="accent1"/>
          </a:solidFill>
        </p:spPr>
        <p:txBody>
          <a:bodyPr wrap="square" rtlCol="0">
            <a:spAutoFit/>
          </a:bodyPr>
          <a:lstStyle/>
          <a:p>
            <a:pPr marL="1588" algn="ctr" rtl="0" fontAlgn="base">
              <a:lnSpc>
                <a:spcPct val="106000"/>
              </a:lnSpc>
              <a:spcBef>
                <a:spcPct val="80000"/>
              </a:spcBef>
              <a:spcAft>
                <a:spcPct val="0"/>
              </a:spcAft>
              <a:buClr>
                <a:srgbClr val="000000"/>
              </a:buClr>
            </a:pPr>
            <a:r>
              <a:rPr lang="en-US" sz="1600" kern="1200" dirty="0" smtClean="0">
                <a:solidFill>
                  <a:schemeClr val="bg1"/>
                </a:solidFill>
                <a:latin typeface="Arial"/>
                <a:ea typeface="+mn-ea"/>
                <a:cs typeface="Arial" charset="0"/>
              </a:rPr>
              <a:t>Leading Practices</a:t>
            </a:r>
            <a:endParaRPr lang="en-US" sz="1600" kern="1200" dirty="0">
              <a:solidFill>
                <a:schemeClr val="bg1"/>
              </a:solidFill>
              <a:latin typeface="Arial"/>
              <a:ea typeface="+mn-ea"/>
              <a:cs typeface="Arial" charset="0"/>
            </a:endParaRPr>
          </a:p>
        </p:txBody>
      </p:sp>
      <p:pic>
        <p:nvPicPr>
          <p:cNvPr id="443456" name="Picture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522" y="1206852"/>
            <a:ext cx="5346585" cy="4597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36992"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Line Chart</a:t>
            </a:r>
          </a:p>
        </p:txBody>
      </p:sp>
      <p:sp>
        <p:nvSpPr>
          <p:cNvPr id="6" name="Text Placeholder 4"/>
          <p:cNvSpPr>
            <a:spLocks noGrp="1"/>
          </p:cNvSpPr>
          <p:nvPr>
            <p:ph type="body" sz="quarter" idx="4294967295"/>
          </p:nvPr>
        </p:nvSpPr>
        <p:spPr>
          <a:xfrm>
            <a:off x="395785" y="1206852"/>
            <a:ext cx="2934269" cy="4607094"/>
          </a:xfrm>
          <a:prstGeom prst="rect">
            <a:avLst/>
          </a:prstGeom>
          <a:solidFill>
            <a:schemeClr val="bg1"/>
          </a:solidFill>
          <a:ln>
            <a:solidFill>
              <a:schemeClr val="accent1">
                <a:lumMod val="20000"/>
                <a:lumOff val="80000"/>
              </a:schemeClr>
            </a:solidFill>
          </a:ln>
        </p:spPr>
        <p:txBody>
          <a:bodyPr lIns="91440" tIns="274320" rIns="91440" bIns="91440"/>
          <a:lstStyle/>
          <a:p>
            <a:pPr marL="457200" indent="-457200">
              <a:spcBef>
                <a:spcPts val="700"/>
              </a:spcBef>
              <a:buClr>
                <a:schemeClr val="accent1"/>
              </a:buClr>
              <a:buSzPct val="100000"/>
              <a:buFont typeface="+mj-lt"/>
              <a:buAutoNum type="arabicPeriod"/>
            </a:pPr>
            <a:r>
              <a:rPr lang="en-US" sz="1600" dirty="0" smtClean="0">
                <a:solidFill>
                  <a:schemeClr val="accent1"/>
                </a:solidFill>
              </a:rPr>
              <a:t>Viewing continuous data sets (most often time series data)</a:t>
            </a:r>
          </a:p>
          <a:p>
            <a:pPr marL="457200" indent="-457200">
              <a:spcBef>
                <a:spcPts val="700"/>
              </a:spcBef>
              <a:buClr>
                <a:schemeClr val="accent1"/>
              </a:buClr>
              <a:buSzPct val="100000"/>
              <a:buFont typeface="+mj-lt"/>
              <a:buAutoNum type="arabicPeriod"/>
            </a:pPr>
            <a:r>
              <a:rPr lang="en-US" sz="1600" dirty="0" smtClean="0">
                <a:solidFill>
                  <a:schemeClr val="accent1"/>
                </a:solidFill>
              </a:rPr>
              <a:t>Dimensional time breaks down into discrete entities and sums them (e.g., Q1 sales over 4 years)</a:t>
            </a:r>
          </a:p>
          <a:p>
            <a:pPr marL="457200" indent="-457200">
              <a:spcBef>
                <a:spcPts val="700"/>
              </a:spcBef>
              <a:buClr>
                <a:schemeClr val="accent1"/>
              </a:buClr>
              <a:buSzPct val="100000"/>
              <a:buFont typeface="+mj-lt"/>
              <a:buAutoNum type="arabicPeriod"/>
            </a:pPr>
            <a:r>
              <a:rPr lang="en-US" sz="1600" dirty="0" smtClean="0">
                <a:solidFill>
                  <a:schemeClr val="accent1"/>
                </a:solidFill>
              </a:rPr>
              <a:t>Continuous time drills into granularity </a:t>
            </a:r>
            <a:r>
              <a:rPr lang="en-US" sz="1600" dirty="0">
                <a:solidFill>
                  <a:schemeClr val="accent1"/>
                </a:solidFill>
              </a:rPr>
              <a:t>year, quarter, month, week, day, hour, minute</a:t>
            </a:r>
          </a:p>
          <a:p>
            <a:pPr marL="457200" indent="-457200">
              <a:spcBef>
                <a:spcPts val="700"/>
              </a:spcBef>
              <a:buClr>
                <a:schemeClr val="accent1"/>
              </a:buClr>
              <a:buSzPct val="100000"/>
              <a:buFont typeface="+mj-lt"/>
              <a:buAutoNum type="arabicPeriod"/>
            </a:pPr>
            <a:r>
              <a:rPr lang="en-US" sz="1600" dirty="0" smtClean="0">
                <a:solidFill>
                  <a:schemeClr val="accent1"/>
                </a:solidFill>
              </a:rPr>
              <a:t>Allows </a:t>
            </a:r>
            <a:r>
              <a:rPr lang="en-US" sz="1600" dirty="0">
                <a:solidFill>
                  <a:schemeClr val="accent1"/>
                </a:solidFill>
              </a:rPr>
              <a:t>comparison of different dimensions over same period of </a:t>
            </a:r>
            <a:r>
              <a:rPr lang="en-US" sz="1600" dirty="0" smtClean="0">
                <a:solidFill>
                  <a:schemeClr val="accent1"/>
                </a:solidFill>
              </a:rPr>
              <a:t>time</a:t>
            </a:r>
            <a:endParaRPr lang="en-US" sz="1600" dirty="0">
              <a:solidFill>
                <a:schemeClr val="accent1"/>
              </a:solidFill>
            </a:endParaRPr>
          </a:p>
        </p:txBody>
      </p:sp>
      <p:sp>
        <p:nvSpPr>
          <p:cNvPr id="7" name="TextBox 6"/>
          <p:cNvSpPr txBox="1"/>
          <p:nvPr/>
        </p:nvSpPr>
        <p:spPr>
          <a:xfrm>
            <a:off x="865333" y="1030201"/>
            <a:ext cx="2128345" cy="353302"/>
          </a:xfrm>
          <a:prstGeom prst="rect">
            <a:avLst/>
          </a:prstGeom>
          <a:solidFill>
            <a:schemeClr val="accent1"/>
          </a:solidFill>
        </p:spPr>
        <p:txBody>
          <a:bodyPr wrap="square" rtlCol="0">
            <a:spAutoFit/>
          </a:bodyPr>
          <a:lstStyle/>
          <a:p>
            <a:pPr marL="1588" algn="ctr" rtl="0" fontAlgn="base">
              <a:lnSpc>
                <a:spcPct val="106000"/>
              </a:lnSpc>
              <a:spcBef>
                <a:spcPct val="80000"/>
              </a:spcBef>
              <a:spcAft>
                <a:spcPct val="0"/>
              </a:spcAft>
              <a:buClr>
                <a:srgbClr val="000000"/>
              </a:buClr>
            </a:pPr>
            <a:r>
              <a:rPr lang="en-US" sz="1600" kern="1200" dirty="0" smtClean="0">
                <a:solidFill>
                  <a:schemeClr val="bg1"/>
                </a:solidFill>
                <a:latin typeface="Arial"/>
                <a:ea typeface="+mn-ea"/>
                <a:cs typeface="Arial" charset="0"/>
              </a:rPr>
              <a:t>Leading Practices</a:t>
            </a:r>
            <a:endParaRPr lang="en-US" sz="1600" kern="1200" dirty="0">
              <a:solidFill>
                <a:schemeClr val="bg1"/>
              </a:solidFill>
              <a:latin typeface="Arial"/>
              <a:ea typeface="+mn-ea"/>
              <a:cs typeface="Arial" charset="0"/>
            </a:endParaRPr>
          </a:p>
        </p:txBody>
      </p:sp>
      <p:pic>
        <p:nvPicPr>
          <p:cNvPr id="336924"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3589" y="3957851"/>
            <a:ext cx="4235177" cy="2752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953196" y="964927"/>
            <a:ext cx="1292201" cy="483850"/>
          </a:xfrm>
          <a:prstGeom prst="rect">
            <a:avLst/>
          </a:prstGeom>
          <a:solidFill>
            <a:schemeClr val="bg2"/>
          </a:solidFill>
        </p:spPr>
        <p:txBody>
          <a:bodyPr wrap="square" rtlCol="0">
            <a:spAutoFit/>
          </a:bodyPr>
          <a:lstStyle/>
          <a:p>
            <a:pPr marL="1588" algn="ctr" rtl="0" fontAlgn="base">
              <a:lnSpc>
                <a:spcPct val="106000"/>
              </a:lnSpc>
              <a:spcBef>
                <a:spcPct val="80000"/>
              </a:spcBef>
              <a:spcAft>
                <a:spcPct val="0"/>
              </a:spcAft>
              <a:buClr>
                <a:srgbClr val="000000"/>
              </a:buClr>
            </a:pPr>
            <a:r>
              <a:rPr lang="en-US" sz="1200" kern="1200" dirty="0" smtClean="0">
                <a:solidFill>
                  <a:schemeClr val="bg1"/>
                </a:solidFill>
                <a:latin typeface="Arial"/>
                <a:ea typeface="+mn-ea"/>
                <a:cs typeface="Arial" charset="0"/>
              </a:rPr>
              <a:t>Dimensional Time Scale</a:t>
            </a:r>
            <a:endParaRPr lang="en-US" sz="1200" kern="1200" dirty="0">
              <a:solidFill>
                <a:schemeClr val="bg1"/>
              </a:solidFill>
              <a:latin typeface="Arial"/>
              <a:ea typeface="+mn-ea"/>
              <a:cs typeface="Arial" charset="0"/>
            </a:endParaRPr>
          </a:p>
        </p:txBody>
      </p:sp>
      <p:sp>
        <p:nvSpPr>
          <p:cNvPr id="12" name="TextBox 11"/>
          <p:cNvSpPr txBox="1"/>
          <p:nvPr/>
        </p:nvSpPr>
        <p:spPr>
          <a:xfrm>
            <a:off x="5306775" y="3335695"/>
            <a:ext cx="1292201" cy="470000"/>
          </a:xfrm>
          <a:prstGeom prst="rect">
            <a:avLst/>
          </a:prstGeom>
          <a:solidFill>
            <a:schemeClr val="bg2"/>
          </a:solidFill>
        </p:spPr>
        <p:txBody>
          <a:bodyPr wrap="square" rtlCol="0">
            <a:spAutoFit/>
          </a:bodyPr>
          <a:lstStyle/>
          <a:p>
            <a:pPr marL="1588" algn="ctr" rtl="0" fontAlgn="base">
              <a:lnSpc>
                <a:spcPct val="106000"/>
              </a:lnSpc>
              <a:spcBef>
                <a:spcPct val="80000"/>
              </a:spcBef>
              <a:spcAft>
                <a:spcPct val="0"/>
              </a:spcAft>
              <a:buClr>
                <a:srgbClr val="000000"/>
              </a:buClr>
            </a:pPr>
            <a:r>
              <a:rPr lang="en-US" sz="1200" kern="1200" dirty="0" smtClean="0">
                <a:solidFill>
                  <a:schemeClr val="bg1"/>
                </a:solidFill>
                <a:latin typeface="Arial"/>
                <a:ea typeface="+mn-ea"/>
                <a:cs typeface="Arial" charset="0"/>
              </a:rPr>
              <a:t>Continuous Time Scale</a:t>
            </a:r>
            <a:endParaRPr lang="en-US" sz="1200" kern="1200" dirty="0">
              <a:solidFill>
                <a:schemeClr val="bg1"/>
              </a:solidFill>
              <a:latin typeface="Arial"/>
              <a:ea typeface="+mn-ea"/>
              <a:cs typeface="Arial" charset="0"/>
            </a:endParaRPr>
          </a:p>
        </p:txBody>
      </p:sp>
      <p:pic>
        <p:nvPicPr>
          <p:cNvPr id="336928" name="Pictur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616" y="880551"/>
            <a:ext cx="1466283" cy="3035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6967" name="Picture 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196" y="1552412"/>
            <a:ext cx="2609850"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6968" name="Picture 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4371" y="3287859"/>
            <a:ext cx="24193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036" name="Picture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352" y="1061545"/>
            <a:ext cx="6674069" cy="5431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40060" r:id="rId5" imgW="0" imgH="0" progId="PowerPoint.Show.8">
                  <p:embed/>
                </p:oleObj>
              </mc:Choice>
              <mc:Fallback>
                <p:oleObj r:id="rId5"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Area Chart</a:t>
            </a:r>
          </a:p>
        </p:txBody>
      </p:sp>
      <p:sp>
        <p:nvSpPr>
          <p:cNvPr id="6" name="Text Placeholder 4"/>
          <p:cNvSpPr>
            <a:spLocks noGrp="1"/>
          </p:cNvSpPr>
          <p:nvPr>
            <p:ph type="body" sz="quarter" idx="4294967295"/>
          </p:nvPr>
        </p:nvSpPr>
        <p:spPr>
          <a:xfrm>
            <a:off x="5827594" y="1383503"/>
            <a:ext cx="2934269" cy="3057868"/>
          </a:xfrm>
          <a:prstGeom prst="rect">
            <a:avLst/>
          </a:prstGeom>
          <a:solidFill>
            <a:schemeClr val="bg1"/>
          </a:solidFill>
          <a:ln>
            <a:solidFill>
              <a:schemeClr val="accent1">
                <a:lumMod val="20000"/>
                <a:lumOff val="80000"/>
              </a:schemeClr>
            </a:solidFill>
          </a:ln>
        </p:spPr>
        <p:txBody>
          <a:bodyPr lIns="91440" tIns="274320" rIns="91440" bIns="91440"/>
          <a:lstStyle/>
          <a:p>
            <a:pPr marL="457200" indent="-457200">
              <a:spcBef>
                <a:spcPts val="700"/>
              </a:spcBef>
              <a:buClr>
                <a:schemeClr val="accent1"/>
              </a:buClr>
              <a:buSzPct val="100000"/>
              <a:buFont typeface="+mj-lt"/>
              <a:buAutoNum type="arabicPeriod"/>
            </a:pPr>
            <a:r>
              <a:rPr lang="en-US" sz="1600" dirty="0" smtClean="0">
                <a:solidFill>
                  <a:schemeClr val="accent1"/>
                </a:solidFill>
              </a:rPr>
              <a:t>Similar to a line chart but displays total sum broken out by dimension</a:t>
            </a:r>
          </a:p>
          <a:p>
            <a:pPr marL="457200" indent="-457200">
              <a:spcBef>
                <a:spcPts val="700"/>
              </a:spcBef>
              <a:buClr>
                <a:schemeClr val="accent1"/>
              </a:buClr>
              <a:buSzPct val="100000"/>
              <a:buFont typeface="+mj-lt"/>
              <a:buAutoNum type="arabicPeriod"/>
            </a:pPr>
            <a:r>
              <a:rPr lang="en-US" sz="1600" dirty="0">
                <a:solidFill>
                  <a:schemeClr val="accent1"/>
                </a:solidFill>
              </a:rPr>
              <a:t>S</a:t>
            </a:r>
            <a:r>
              <a:rPr lang="en-US" sz="1600" dirty="0" smtClean="0">
                <a:solidFill>
                  <a:schemeClr val="accent1"/>
                </a:solidFill>
              </a:rPr>
              <a:t>ort data from a high to low to provide additional context</a:t>
            </a:r>
          </a:p>
          <a:p>
            <a:pPr marL="457200" indent="-457200">
              <a:spcBef>
                <a:spcPts val="700"/>
              </a:spcBef>
              <a:buClr>
                <a:schemeClr val="accent1"/>
              </a:buClr>
              <a:buSzPct val="100000"/>
              <a:buFont typeface="+mj-lt"/>
              <a:buAutoNum type="arabicPeriod"/>
            </a:pPr>
            <a:r>
              <a:rPr lang="en-US" sz="1600" dirty="0" smtClean="0">
                <a:solidFill>
                  <a:schemeClr val="accent1"/>
                </a:solidFill>
              </a:rPr>
              <a:t>Same calculations based on continuous / dimension date</a:t>
            </a:r>
          </a:p>
          <a:p>
            <a:pPr marL="457200" indent="-457200">
              <a:spcBef>
                <a:spcPts val="700"/>
              </a:spcBef>
              <a:buClr>
                <a:schemeClr val="accent1"/>
              </a:buClr>
              <a:buSzPct val="100000"/>
              <a:buFont typeface="+mj-lt"/>
              <a:buAutoNum type="arabicPeriod"/>
            </a:pPr>
            <a:endParaRPr lang="en-US" sz="1600" dirty="0" smtClean="0">
              <a:solidFill>
                <a:schemeClr val="accent1"/>
              </a:solidFill>
            </a:endParaRPr>
          </a:p>
        </p:txBody>
      </p:sp>
      <p:sp>
        <p:nvSpPr>
          <p:cNvPr id="7" name="TextBox 6"/>
          <p:cNvSpPr txBox="1"/>
          <p:nvPr/>
        </p:nvSpPr>
        <p:spPr>
          <a:xfrm>
            <a:off x="6297142" y="1206852"/>
            <a:ext cx="2128345" cy="353302"/>
          </a:xfrm>
          <a:prstGeom prst="rect">
            <a:avLst/>
          </a:prstGeom>
          <a:solidFill>
            <a:schemeClr val="accent1"/>
          </a:solidFill>
        </p:spPr>
        <p:txBody>
          <a:bodyPr wrap="square" rtlCol="0">
            <a:spAutoFit/>
          </a:bodyPr>
          <a:lstStyle/>
          <a:p>
            <a:pPr marL="1588" algn="ctr" rtl="0" fontAlgn="base">
              <a:lnSpc>
                <a:spcPct val="106000"/>
              </a:lnSpc>
              <a:spcBef>
                <a:spcPct val="80000"/>
              </a:spcBef>
              <a:spcAft>
                <a:spcPct val="0"/>
              </a:spcAft>
              <a:buClr>
                <a:srgbClr val="000000"/>
              </a:buClr>
            </a:pPr>
            <a:r>
              <a:rPr lang="en-US" sz="1600" kern="1200" dirty="0" smtClean="0">
                <a:solidFill>
                  <a:schemeClr val="bg1"/>
                </a:solidFill>
                <a:latin typeface="Arial"/>
                <a:ea typeface="+mn-ea"/>
                <a:cs typeface="Arial" charset="0"/>
              </a:rPr>
              <a:t>Leading Practices</a:t>
            </a:r>
            <a:endParaRPr lang="en-US" sz="1600" kern="1200" dirty="0">
              <a:solidFill>
                <a:schemeClr val="bg1"/>
              </a:solidFill>
              <a:latin typeface="Arial"/>
              <a:ea typeface="+mn-ea"/>
              <a:cs typeface="Arial"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41082"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Heat Map</a:t>
            </a:r>
          </a:p>
        </p:txBody>
      </p:sp>
      <p:sp>
        <p:nvSpPr>
          <p:cNvPr id="6" name="Text Placeholder 4"/>
          <p:cNvSpPr>
            <a:spLocks noGrp="1"/>
          </p:cNvSpPr>
          <p:nvPr>
            <p:ph type="body" sz="quarter" idx="4294967295"/>
          </p:nvPr>
        </p:nvSpPr>
        <p:spPr>
          <a:xfrm>
            <a:off x="254108" y="1276351"/>
            <a:ext cx="2934269" cy="4607094"/>
          </a:xfrm>
          <a:prstGeom prst="rect">
            <a:avLst/>
          </a:prstGeom>
          <a:solidFill>
            <a:schemeClr val="bg1"/>
          </a:solidFill>
          <a:ln>
            <a:solidFill>
              <a:schemeClr val="accent1">
                <a:lumMod val="20000"/>
                <a:lumOff val="80000"/>
              </a:schemeClr>
            </a:solidFill>
          </a:ln>
        </p:spPr>
        <p:txBody>
          <a:bodyPr lIns="91440" tIns="274320" rIns="91440" bIns="91440"/>
          <a:lstStyle/>
          <a:p>
            <a:pPr marL="457200" indent="-457200">
              <a:spcBef>
                <a:spcPts val="700"/>
              </a:spcBef>
              <a:buClr>
                <a:schemeClr val="accent1"/>
              </a:buClr>
              <a:buSzPct val="100000"/>
              <a:buFont typeface="+mj-lt"/>
              <a:buAutoNum type="arabicPeriod"/>
            </a:pPr>
            <a:r>
              <a:rPr lang="en-US" sz="1600" dirty="0" smtClean="0">
                <a:solidFill>
                  <a:schemeClr val="accent1"/>
                </a:solidFill>
              </a:rPr>
              <a:t>Displays metric intensity over a dimensional grid</a:t>
            </a:r>
          </a:p>
          <a:p>
            <a:pPr marL="457200" indent="-457200">
              <a:spcBef>
                <a:spcPts val="700"/>
              </a:spcBef>
              <a:buClr>
                <a:schemeClr val="accent1"/>
              </a:buClr>
              <a:buSzPct val="100000"/>
              <a:buFont typeface="+mj-lt"/>
              <a:buAutoNum type="arabicPeriod"/>
            </a:pPr>
            <a:r>
              <a:rPr lang="en-US" sz="1600" dirty="0" smtClean="0">
                <a:solidFill>
                  <a:schemeClr val="accent1"/>
                </a:solidFill>
              </a:rPr>
              <a:t>Extremely effective for pinpointing high and low areas</a:t>
            </a:r>
          </a:p>
          <a:p>
            <a:pPr marL="457200" indent="-457200">
              <a:spcBef>
                <a:spcPts val="700"/>
              </a:spcBef>
              <a:buClr>
                <a:schemeClr val="accent1"/>
              </a:buClr>
              <a:buSzPct val="100000"/>
              <a:buFont typeface="+mj-lt"/>
              <a:buAutoNum type="arabicPeriod"/>
            </a:pPr>
            <a:r>
              <a:rPr lang="en-US" sz="1600" dirty="0" smtClean="0">
                <a:solidFill>
                  <a:schemeClr val="accent1"/>
                </a:solidFill>
              </a:rPr>
              <a:t>Outstanding method for “data discovery’ analysis</a:t>
            </a:r>
          </a:p>
          <a:p>
            <a:pPr marL="457200" indent="-457200">
              <a:spcBef>
                <a:spcPts val="700"/>
              </a:spcBef>
              <a:buClr>
                <a:schemeClr val="accent1"/>
              </a:buClr>
              <a:buSzPct val="100000"/>
              <a:buFont typeface="+mj-lt"/>
              <a:buAutoNum type="arabicPeriod"/>
            </a:pPr>
            <a:endParaRPr lang="en-US" sz="1600" dirty="0" smtClean="0">
              <a:solidFill>
                <a:schemeClr val="accent1"/>
              </a:solidFill>
            </a:endParaRPr>
          </a:p>
        </p:txBody>
      </p:sp>
      <p:sp>
        <p:nvSpPr>
          <p:cNvPr id="7" name="TextBox 6"/>
          <p:cNvSpPr txBox="1"/>
          <p:nvPr/>
        </p:nvSpPr>
        <p:spPr>
          <a:xfrm>
            <a:off x="723656" y="1099700"/>
            <a:ext cx="2128345" cy="353302"/>
          </a:xfrm>
          <a:prstGeom prst="rect">
            <a:avLst/>
          </a:prstGeom>
          <a:solidFill>
            <a:schemeClr val="accent1"/>
          </a:solidFill>
        </p:spPr>
        <p:txBody>
          <a:bodyPr wrap="square" rtlCol="0">
            <a:spAutoFit/>
          </a:bodyPr>
          <a:lstStyle/>
          <a:p>
            <a:pPr marL="1588" algn="ctr" rtl="0" fontAlgn="base">
              <a:lnSpc>
                <a:spcPct val="106000"/>
              </a:lnSpc>
              <a:spcBef>
                <a:spcPct val="80000"/>
              </a:spcBef>
              <a:spcAft>
                <a:spcPct val="0"/>
              </a:spcAft>
              <a:buClr>
                <a:srgbClr val="000000"/>
              </a:buClr>
            </a:pPr>
            <a:r>
              <a:rPr lang="en-US" sz="1600" kern="1200" dirty="0" smtClean="0">
                <a:solidFill>
                  <a:schemeClr val="bg1"/>
                </a:solidFill>
                <a:latin typeface="Arial"/>
                <a:ea typeface="+mn-ea"/>
                <a:cs typeface="Arial" charset="0"/>
              </a:rPr>
              <a:t>Leading Practices</a:t>
            </a:r>
            <a:endParaRPr lang="en-US" sz="1600" kern="1200" dirty="0">
              <a:solidFill>
                <a:schemeClr val="bg1"/>
              </a:solidFill>
              <a:latin typeface="Arial"/>
              <a:ea typeface="+mn-ea"/>
              <a:cs typeface="Arial" charset="0"/>
            </a:endParaRPr>
          </a:p>
        </p:txBody>
      </p:sp>
      <p:pic>
        <p:nvPicPr>
          <p:cNvPr id="341058" name="Picture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8717" y="1276351"/>
            <a:ext cx="5717628" cy="4199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69752"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Size-Encoded Heat Map</a:t>
            </a:r>
          </a:p>
        </p:txBody>
      </p:sp>
      <p:sp>
        <p:nvSpPr>
          <p:cNvPr id="6" name="Text Placeholder 4"/>
          <p:cNvSpPr>
            <a:spLocks noGrp="1"/>
          </p:cNvSpPr>
          <p:nvPr>
            <p:ph type="body" sz="quarter" idx="4294967295"/>
          </p:nvPr>
        </p:nvSpPr>
        <p:spPr>
          <a:xfrm>
            <a:off x="320693" y="1276351"/>
            <a:ext cx="2934269" cy="4607094"/>
          </a:xfrm>
          <a:prstGeom prst="rect">
            <a:avLst/>
          </a:prstGeom>
          <a:solidFill>
            <a:schemeClr val="bg1"/>
          </a:solidFill>
          <a:ln>
            <a:solidFill>
              <a:schemeClr val="accent1">
                <a:lumMod val="20000"/>
                <a:lumOff val="80000"/>
              </a:schemeClr>
            </a:solidFill>
          </a:ln>
        </p:spPr>
        <p:txBody>
          <a:bodyPr lIns="91440" tIns="274320" rIns="91440" bIns="91440"/>
          <a:lstStyle/>
          <a:p>
            <a:pPr marL="457200" indent="-457200">
              <a:spcBef>
                <a:spcPts val="700"/>
              </a:spcBef>
              <a:buClr>
                <a:schemeClr val="accent1"/>
              </a:buClr>
              <a:buSzPct val="100000"/>
              <a:buFont typeface="+mj-lt"/>
              <a:buAutoNum type="arabicPeriod"/>
            </a:pPr>
            <a:r>
              <a:rPr lang="en-US" sz="1600" dirty="0" smtClean="0">
                <a:solidFill>
                  <a:schemeClr val="accent1"/>
                </a:solidFill>
              </a:rPr>
              <a:t>Same advantages as heat map but adds 2</a:t>
            </a:r>
            <a:r>
              <a:rPr lang="en-US" sz="1600" baseline="30000" dirty="0" smtClean="0">
                <a:solidFill>
                  <a:schemeClr val="accent1"/>
                </a:solidFill>
              </a:rPr>
              <a:t>nd</a:t>
            </a:r>
            <a:r>
              <a:rPr lang="en-US" sz="1600" dirty="0" smtClean="0">
                <a:solidFill>
                  <a:schemeClr val="accent1"/>
                </a:solidFill>
              </a:rPr>
              <a:t> metric measurement</a:t>
            </a:r>
          </a:p>
          <a:p>
            <a:pPr marL="457200" indent="-457200">
              <a:spcBef>
                <a:spcPts val="700"/>
              </a:spcBef>
              <a:buClr>
                <a:schemeClr val="accent1"/>
              </a:buClr>
              <a:buSzPct val="100000"/>
              <a:buFont typeface="+mj-lt"/>
              <a:buAutoNum type="arabicPeriod"/>
            </a:pPr>
            <a:r>
              <a:rPr lang="en-US" sz="1600" dirty="0" smtClean="0">
                <a:solidFill>
                  <a:schemeClr val="accent1"/>
                </a:solidFill>
              </a:rPr>
              <a:t>Excellent visualization for finding outliers across 2 metrics</a:t>
            </a:r>
          </a:p>
          <a:p>
            <a:pPr marL="457200" indent="-457200">
              <a:spcBef>
                <a:spcPts val="700"/>
              </a:spcBef>
              <a:buClr>
                <a:schemeClr val="accent1"/>
              </a:buClr>
              <a:buSzPct val="100000"/>
              <a:buFont typeface="+mj-lt"/>
              <a:buAutoNum type="arabicPeriod"/>
            </a:pPr>
            <a:endParaRPr lang="en-US" sz="1600" dirty="0" smtClean="0">
              <a:solidFill>
                <a:schemeClr val="accent1"/>
              </a:solidFill>
            </a:endParaRPr>
          </a:p>
        </p:txBody>
      </p:sp>
      <p:sp>
        <p:nvSpPr>
          <p:cNvPr id="7" name="TextBox 6"/>
          <p:cNvSpPr txBox="1"/>
          <p:nvPr/>
        </p:nvSpPr>
        <p:spPr>
          <a:xfrm>
            <a:off x="723656" y="1099700"/>
            <a:ext cx="2128345" cy="353302"/>
          </a:xfrm>
          <a:prstGeom prst="rect">
            <a:avLst/>
          </a:prstGeom>
          <a:solidFill>
            <a:schemeClr val="accent1"/>
          </a:solidFill>
        </p:spPr>
        <p:txBody>
          <a:bodyPr wrap="square" rtlCol="0">
            <a:spAutoFit/>
          </a:bodyPr>
          <a:lstStyle/>
          <a:p>
            <a:pPr marL="1588" algn="ctr" rtl="0" fontAlgn="base">
              <a:lnSpc>
                <a:spcPct val="106000"/>
              </a:lnSpc>
              <a:spcBef>
                <a:spcPct val="80000"/>
              </a:spcBef>
              <a:spcAft>
                <a:spcPct val="0"/>
              </a:spcAft>
              <a:buClr>
                <a:srgbClr val="000000"/>
              </a:buClr>
            </a:pPr>
            <a:r>
              <a:rPr lang="en-US" sz="1600" kern="1200" dirty="0" smtClean="0">
                <a:solidFill>
                  <a:schemeClr val="bg1"/>
                </a:solidFill>
                <a:latin typeface="Arial"/>
                <a:ea typeface="+mn-ea"/>
                <a:cs typeface="Arial" charset="0"/>
              </a:rPr>
              <a:t>Leading Practices</a:t>
            </a:r>
            <a:endParaRPr lang="en-US" sz="1600" kern="1200" dirty="0">
              <a:solidFill>
                <a:schemeClr val="bg1"/>
              </a:solidFill>
              <a:latin typeface="Arial"/>
              <a:ea typeface="+mn-ea"/>
              <a:cs typeface="Arial" charset="0"/>
            </a:endParaRPr>
          </a:p>
        </p:txBody>
      </p:sp>
      <p:pic>
        <p:nvPicPr>
          <p:cNvPr id="369728" name="Picture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5826" y="959397"/>
            <a:ext cx="5505450" cy="508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44504"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Scatter Plot</a:t>
            </a:r>
          </a:p>
        </p:txBody>
      </p:sp>
      <p:pic>
        <p:nvPicPr>
          <p:cNvPr id="444443"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118" y="1145870"/>
            <a:ext cx="3893911" cy="301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4444" name="Picture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2400" y="3800466"/>
            <a:ext cx="2559050" cy="2850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4"/>
          <p:cNvSpPr>
            <a:spLocks noGrp="1"/>
          </p:cNvSpPr>
          <p:nvPr>
            <p:ph type="body" sz="quarter" idx="4294967295"/>
          </p:nvPr>
        </p:nvSpPr>
        <p:spPr>
          <a:xfrm>
            <a:off x="5226521" y="1276351"/>
            <a:ext cx="2934269" cy="4607094"/>
          </a:xfrm>
          <a:prstGeom prst="rect">
            <a:avLst/>
          </a:prstGeom>
          <a:solidFill>
            <a:schemeClr val="bg1"/>
          </a:solidFill>
          <a:ln>
            <a:solidFill>
              <a:schemeClr val="accent1">
                <a:lumMod val="20000"/>
                <a:lumOff val="80000"/>
              </a:schemeClr>
            </a:solidFill>
          </a:ln>
        </p:spPr>
        <p:txBody>
          <a:bodyPr lIns="91440" tIns="274320" rIns="91440" bIns="91440"/>
          <a:lstStyle/>
          <a:p>
            <a:pPr marL="457200" indent="-457200">
              <a:spcBef>
                <a:spcPts val="700"/>
              </a:spcBef>
              <a:buClr>
                <a:schemeClr val="accent1"/>
              </a:buClr>
              <a:buSzPct val="100000"/>
              <a:buFont typeface="+mj-lt"/>
              <a:buAutoNum type="arabicPeriod"/>
            </a:pPr>
            <a:r>
              <a:rPr lang="en-US" sz="1600" dirty="0" smtClean="0">
                <a:solidFill>
                  <a:schemeClr val="accent1"/>
                </a:solidFill>
              </a:rPr>
              <a:t>Showing correlation among variables</a:t>
            </a:r>
          </a:p>
          <a:p>
            <a:pPr marL="457200" indent="-457200">
              <a:spcBef>
                <a:spcPts val="700"/>
              </a:spcBef>
              <a:buClr>
                <a:schemeClr val="accent1"/>
              </a:buClr>
              <a:buSzPct val="100000"/>
              <a:buFont typeface="+mj-lt"/>
              <a:buAutoNum type="arabicPeriod"/>
            </a:pPr>
            <a:r>
              <a:rPr lang="en-US" sz="1600" dirty="0" smtClean="0">
                <a:solidFill>
                  <a:schemeClr val="accent1"/>
                </a:solidFill>
              </a:rPr>
              <a:t>Showing concentration among variables</a:t>
            </a:r>
          </a:p>
          <a:p>
            <a:pPr marL="457200" indent="-457200">
              <a:spcBef>
                <a:spcPts val="700"/>
              </a:spcBef>
              <a:buClr>
                <a:schemeClr val="accent1"/>
              </a:buClr>
              <a:buSzPct val="100000"/>
              <a:buFont typeface="+mj-lt"/>
              <a:buAutoNum type="arabicPeriod"/>
            </a:pPr>
            <a:r>
              <a:rPr lang="en-US" sz="1600" dirty="0" smtClean="0">
                <a:solidFill>
                  <a:schemeClr val="accent1"/>
                </a:solidFill>
              </a:rPr>
              <a:t>Can use up to 5 variables, however recommend using no more than 3 in the following order:</a:t>
            </a:r>
          </a:p>
          <a:p>
            <a:pPr marL="1560513" lvl="4" indent="-457200">
              <a:spcBef>
                <a:spcPts val="700"/>
              </a:spcBef>
              <a:buClr>
                <a:schemeClr val="accent1"/>
              </a:buClr>
              <a:buSzPct val="100000"/>
              <a:buFont typeface="+mj-lt"/>
              <a:buAutoNum type="arabicPeriod"/>
            </a:pPr>
            <a:r>
              <a:rPr lang="en-US" sz="1400" dirty="0" smtClean="0">
                <a:solidFill>
                  <a:schemeClr val="accent1"/>
                </a:solidFill>
              </a:rPr>
              <a:t>Color</a:t>
            </a:r>
          </a:p>
          <a:p>
            <a:pPr marL="1560513" lvl="4" indent="-457200">
              <a:spcBef>
                <a:spcPts val="700"/>
              </a:spcBef>
              <a:buClr>
                <a:schemeClr val="accent1"/>
              </a:buClr>
              <a:buSzPct val="100000"/>
              <a:buFont typeface="+mj-lt"/>
              <a:buAutoNum type="arabicPeriod"/>
            </a:pPr>
            <a:r>
              <a:rPr lang="en-US" sz="1400" dirty="0" smtClean="0">
                <a:solidFill>
                  <a:schemeClr val="accent1"/>
                </a:solidFill>
              </a:rPr>
              <a:t>Size</a:t>
            </a:r>
          </a:p>
          <a:p>
            <a:pPr marL="1560513" lvl="4" indent="-457200">
              <a:spcBef>
                <a:spcPts val="700"/>
              </a:spcBef>
              <a:buClr>
                <a:schemeClr val="accent1"/>
              </a:buClr>
              <a:buSzPct val="100000"/>
              <a:buFont typeface="+mj-lt"/>
              <a:buAutoNum type="arabicPeriod"/>
            </a:pPr>
            <a:r>
              <a:rPr lang="en-US" sz="1400" dirty="0" smtClean="0">
                <a:solidFill>
                  <a:schemeClr val="accent1"/>
                </a:solidFill>
              </a:rPr>
              <a:t>Shape</a:t>
            </a:r>
          </a:p>
        </p:txBody>
      </p:sp>
      <p:sp>
        <p:nvSpPr>
          <p:cNvPr id="9" name="TextBox 8"/>
          <p:cNvSpPr txBox="1"/>
          <p:nvPr/>
        </p:nvSpPr>
        <p:spPr>
          <a:xfrm>
            <a:off x="5629484" y="1099700"/>
            <a:ext cx="2128345" cy="353302"/>
          </a:xfrm>
          <a:prstGeom prst="rect">
            <a:avLst/>
          </a:prstGeom>
          <a:solidFill>
            <a:schemeClr val="accent1"/>
          </a:solidFill>
        </p:spPr>
        <p:txBody>
          <a:bodyPr wrap="square" rtlCol="0">
            <a:spAutoFit/>
          </a:bodyPr>
          <a:lstStyle/>
          <a:p>
            <a:pPr marL="1588" algn="ctr" rtl="0" fontAlgn="base">
              <a:lnSpc>
                <a:spcPct val="106000"/>
              </a:lnSpc>
              <a:spcBef>
                <a:spcPct val="80000"/>
              </a:spcBef>
              <a:spcAft>
                <a:spcPct val="0"/>
              </a:spcAft>
              <a:buClr>
                <a:srgbClr val="000000"/>
              </a:buClr>
            </a:pPr>
            <a:r>
              <a:rPr lang="en-US" sz="1600" kern="1200" dirty="0" smtClean="0">
                <a:solidFill>
                  <a:schemeClr val="bg1"/>
                </a:solidFill>
                <a:latin typeface="Arial"/>
                <a:ea typeface="+mn-ea"/>
                <a:cs typeface="Arial" charset="0"/>
              </a:rPr>
              <a:t>Leading Practices</a:t>
            </a:r>
            <a:endParaRPr lang="en-US" sz="1600" kern="1200" dirty="0">
              <a:solidFill>
                <a:schemeClr val="bg1"/>
              </a:solidFill>
              <a:latin typeface="Arial"/>
              <a:ea typeface="+mn-ea"/>
              <a:cs typeface="Arial"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46554"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Bubble Maps</a:t>
            </a:r>
          </a:p>
        </p:txBody>
      </p:sp>
      <p:sp>
        <p:nvSpPr>
          <p:cNvPr id="7" name="Text Placeholder 4"/>
          <p:cNvSpPr>
            <a:spLocks noGrp="1"/>
          </p:cNvSpPr>
          <p:nvPr>
            <p:ph type="body" sz="quarter" idx="4294967295"/>
          </p:nvPr>
        </p:nvSpPr>
        <p:spPr>
          <a:xfrm>
            <a:off x="6572250" y="2674938"/>
            <a:ext cx="2286001" cy="1219200"/>
          </a:xfrm>
          <a:prstGeom prst="rect">
            <a:avLst/>
          </a:prstGeom>
          <a:solidFill>
            <a:schemeClr val="bg1"/>
          </a:solidFill>
        </p:spPr>
        <p:txBody>
          <a:bodyPr lIns="0" tIns="0" rIns="0" bIns="0"/>
          <a:lstStyle/>
          <a:p>
            <a:pPr marL="0" indent="0">
              <a:spcBef>
                <a:spcPts val="700"/>
              </a:spcBef>
              <a:buSzPct val="100000"/>
            </a:pPr>
            <a:r>
              <a:rPr lang="en-US" sz="2000" b="1" dirty="0" smtClean="0">
                <a:solidFill>
                  <a:srgbClr val="C00000"/>
                </a:solidFill>
              </a:rPr>
              <a:t>When to use….</a:t>
            </a:r>
          </a:p>
          <a:p>
            <a:pPr marL="0" indent="0">
              <a:spcBef>
                <a:spcPts val="700"/>
              </a:spcBef>
              <a:buSzPct val="100000"/>
            </a:pPr>
            <a:r>
              <a:rPr lang="en-US" sz="2000" dirty="0" smtClean="0">
                <a:solidFill>
                  <a:srgbClr val="C00000"/>
                </a:solidFill>
              </a:rPr>
              <a:t>Showing multiple values with geo-coded data</a:t>
            </a:r>
          </a:p>
          <a:p>
            <a:pPr marL="0" indent="0">
              <a:spcBef>
                <a:spcPts val="700"/>
              </a:spcBef>
              <a:buSzPct val="100000"/>
            </a:pPr>
            <a:endParaRPr lang="en-US" sz="2000" dirty="0" smtClean="0">
              <a:solidFill>
                <a:srgbClr val="C00000"/>
              </a:solidFill>
            </a:endParaRPr>
          </a:p>
        </p:txBody>
      </p:sp>
      <p:pic>
        <p:nvPicPr>
          <p:cNvPr id="446530" name="Picture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187" y="1261240"/>
            <a:ext cx="6253654" cy="4340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Course Overview</a:t>
            </a:r>
            <a:endParaRPr lang="en-US" dirty="0"/>
          </a:p>
        </p:txBody>
      </p:sp>
    </p:spTree>
    <p:extLst>
      <p:ext uri="{BB962C8B-B14F-4D97-AF65-F5344CB8AC3E}">
        <p14:creationId xmlns:p14="http://schemas.microsoft.com/office/powerpoint/2010/main" val="371969230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5154" name="Picture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5208" y="933400"/>
            <a:ext cx="7060625" cy="4150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45178" r:id="rId5" imgW="0" imgH="0" progId="PowerPoint.Show.8">
                  <p:embed/>
                </p:oleObj>
              </mc:Choice>
              <mc:Fallback>
                <p:oleObj r:id="rId5"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497055"/>
            <a:ext cx="8345487" cy="260969"/>
          </a:xfrm>
        </p:spPr>
        <p:txBody>
          <a:bodyPr/>
          <a:lstStyle/>
          <a:p>
            <a:pPr eaLnBrk="1" hangingPunct="1"/>
            <a:r>
              <a:rPr lang="en-US" dirty="0" smtClean="0"/>
              <a:t>Choropleth or Polygon Map</a:t>
            </a:r>
          </a:p>
        </p:txBody>
      </p:sp>
      <p:sp>
        <p:nvSpPr>
          <p:cNvPr id="7" name="Text Placeholder 4"/>
          <p:cNvSpPr>
            <a:spLocks noGrp="1"/>
          </p:cNvSpPr>
          <p:nvPr>
            <p:ph type="body" sz="quarter" idx="4294967295"/>
          </p:nvPr>
        </p:nvSpPr>
        <p:spPr>
          <a:xfrm>
            <a:off x="53823" y="2658461"/>
            <a:ext cx="1512887" cy="1009650"/>
          </a:xfrm>
          <a:prstGeom prst="rect">
            <a:avLst/>
          </a:prstGeom>
          <a:solidFill>
            <a:schemeClr val="bg1"/>
          </a:solidFill>
        </p:spPr>
        <p:txBody>
          <a:bodyPr lIns="0" tIns="0" rIns="0" bIns="0"/>
          <a:lstStyle/>
          <a:p>
            <a:pPr marL="0" indent="0">
              <a:spcBef>
                <a:spcPts val="700"/>
              </a:spcBef>
              <a:buSzPct val="100000"/>
            </a:pPr>
            <a:r>
              <a:rPr lang="en-US" sz="2000" b="1" dirty="0" smtClean="0">
                <a:solidFill>
                  <a:schemeClr val="bg2"/>
                </a:solidFill>
              </a:rPr>
              <a:t>Need Geo–Coded Dimension</a:t>
            </a:r>
          </a:p>
        </p:txBody>
      </p:sp>
      <p:sp>
        <p:nvSpPr>
          <p:cNvPr id="9" name="Text Placeholder 4"/>
          <p:cNvSpPr>
            <a:spLocks noGrp="1"/>
          </p:cNvSpPr>
          <p:nvPr>
            <p:ph type="body" sz="quarter" idx="4294967295"/>
          </p:nvPr>
        </p:nvSpPr>
        <p:spPr>
          <a:xfrm>
            <a:off x="72873" y="1400175"/>
            <a:ext cx="1512887" cy="762000"/>
          </a:xfrm>
          <a:prstGeom prst="rect">
            <a:avLst/>
          </a:prstGeom>
          <a:solidFill>
            <a:schemeClr val="bg1"/>
          </a:solidFill>
        </p:spPr>
        <p:txBody>
          <a:bodyPr lIns="0" tIns="0" rIns="0" bIns="0"/>
          <a:lstStyle/>
          <a:p>
            <a:pPr marL="0" indent="0">
              <a:spcBef>
                <a:spcPts val="700"/>
              </a:spcBef>
              <a:buSzPct val="100000"/>
            </a:pPr>
            <a:r>
              <a:rPr lang="en-US" sz="2000" b="1" dirty="0" smtClean="0">
                <a:solidFill>
                  <a:schemeClr val="bg2"/>
                </a:solidFill>
              </a:rPr>
              <a:t>Auto-Generated Measures</a:t>
            </a:r>
          </a:p>
        </p:txBody>
      </p:sp>
      <p:sp>
        <p:nvSpPr>
          <p:cNvPr id="15" name="Text Placeholder 4"/>
          <p:cNvSpPr>
            <a:spLocks noGrp="1"/>
          </p:cNvSpPr>
          <p:nvPr>
            <p:ph type="body" sz="quarter" idx="4294967295"/>
          </p:nvPr>
        </p:nvSpPr>
        <p:spPr>
          <a:xfrm>
            <a:off x="754744" y="5384800"/>
            <a:ext cx="7590970" cy="1183580"/>
          </a:xfrm>
          <a:prstGeom prst="rect">
            <a:avLst/>
          </a:prstGeom>
          <a:solidFill>
            <a:schemeClr val="bg1"/>
          </a:solidFill>
          <a:ln>
            <a:solidFill>
              <a:schemeClr val="accent1">
                <a:lumMod val="20000"/>
                <a:lumOff val="80000"/>
              </a:schemeClr>
            </a:solidFill>
          </a:ln>
        </p:spPr>
        <p:txBody>
          <a:bodyPr lIns="91440" tIns="274320" rIns="91440" bIns="91440"/>
          <a:lstStyle/>
          <a:p>
            <a:pPr marL="457200" indent="-457200">
              <a:spcBef>
                <a:spcPts val="700"/>
              </a:spcBef>
              <a:buClr>
                <a:schemeClr val="accent1"/>
              </a:buClr>
              <a:buSzPct val="100000"/>
              <a:buFont typeface="+mj-lt"/>
              <a:buAutoNum type="arabicPeriod"/>
            </a:pPr>
            <a:r>
              <a:rPr lang="en-US" sz="1600" dirty="0" smtClean="0">
                <a:solidFill>
                  <a:schemeClr val="accent1"/>
                </a:solidFill>
              </a:rPr>
              <a:t>Showing geospatial trends</a:t>
            </a:r>
          </a:p>
          <a:p>
            <a:pPr marL="457200" indent="-457200">
              <a:spcBef>
                <a:spcPts val="700"/>
              </a:spcBef>
              <a:buClr>
                <a:schemeClr val="accent1"/>
              </a:buClr>
              <a:buSzPct val="100000"/>
              <a:buFont typeface="+mj-lt"/>
              <a:buAutoNum type="arabicPeriod"/>
            </a:pPr>
            <a:r>
              <a:rPr lang="en-US" sz="1600" dirty="0" smtClean="0">
                <a:solidFill>
                  <a:schemeClr val="accent1"/>
                </a:solidFill>
              </a:rPr>
              <a:t>Showing data in the context of built in geocoded census data sets</a:t>
            </a:r>
          </a:p>
        </p:txBody>
      </p:sp>
      <p:sp>
        <p:nvSpPr>
          <p:cNvPr id="16" name="TextBox 15"/>
          <p:cNvSpPr txBox="1"/>
          <p:nvPr/>
        </p:nvSpPr>
        <p:spPr>
          <a:xfrm>
            <a:off x="2447925" y="5241517"/>
            <a:ext cx="4845518" cy="353302"/>
          </a:xfrm>
          <a:prstGeom prst="rect">
            <a:avLst/>
          </a:prstGeom>
          <a:solidFill>
            <a:schemeClr val="accent1"/>
          </a:solidFill>
        </p:spPr>
        <p:txBody>
          <a:bodyPr wrap="square" rtlCol="0">
            <a:spAutoFit/>
          </a:bodyPr>
          <a:lstStyle/>
          <a:p>
            <a:pPr marL="1588" algn="ctr" rtl="0" fontAlgn="base">
              <a:lnSpc>
                <a:spcPct val="106000"/>
              </a:lnSpc>
              <a:spcBef>
                <a:spcPct val="80000"/>
              </a:spcBef>
              <a:spcAft>
                <a:spcPct val="0"/>
              </a:spcAft>
              <a:buClr>
                <a:srgbClr val="000000"/>
              </a:buClr>
            </a:pPr>
            <a:r>
              <a:rPr lang="en-US" sz="1600" kern="1200" dirty="0" smtClean="0">
                <a:solidFill>
                  <a:schemeClr val="bg1"/>
                </a:solidFill>
                <a:latin typeface="Arial"/>
                <a:ea typeface="+mn-ea"/>
                <a:cs typeface="Arial" charset="0"/>
              </a:rPr>
              <a:t>Leading Practices</a:t>
            </a:r>
            <a:endParaRPr lang="en-US" sz="1600" kern="1200" dirty="0">
              <a:solidFill>
                <a:schemeClr val="bg1"/>
              </a:solidFill>
              <a:latin typeface="Arial"/>
              <a:ea typeface="+mn-ea"/>
              <a:cs typeface="Arial" charset="0"/>
            </a:endParaRPr>
          </a:p>
        </p:txBody>
      </p:sp>
      <p:cxnSp>
        <p:nvCxnSpPr>
          <p:cNvPr id="12" name="Straight Arrow Connector 11"/>
          <p:cNvCxnSpPr/>
          <p:nvPr/>
        </p:nvCxnSpPr>
        <p:spPr bwMode="auto">
          <a:xfrm flipV="1">
            <a:off x="1460938" y="1030014"/>
            <a:ext cx="1674593" cy="813073"/>
          </a:xfrm>
          <a:prstGeom prst="straightConnector1">
            <a:avLst/>
          </a:prstGeom>
          <a:solidFill>
            <a:schemeClr val="accent2"/>
          </a:solidFill>
          <a:ln w="12700" cap="flat" cmpd="sng" algn="ctr">
            <a:solidFill>
              <a:schemeClr val="tx1"/>
            </a:solidFill>
            <a:prstDash val="solid"/>
            <a:round/>
            <a:headEnd type="none" w="med" len="med"/>
            <a:tailEnd type="triangle" w="med" len="med"/>
          </a:ln>
          <a:effectLst/>
        </p:spPr>
      </p:cxnSp>
      <p:cxnSp>
        <p:nvCxnSpPr>
          <p:cNvPr id="17" name="Straight Arrow Connector 16"/>
          <p:cNvCxnSpPr/>
          <p:nvPr/>
        </p:nvCxnSpPr>
        <p:spPr bwMode="auto">
          <a:xfrm flipV="1">
            <a:off x="1460938" y="1271752"/>
            <a:ext cx="1674593" cy="571335"/>
          </a:xfrm>
          <a:prstGeom prst="straightConnector1">
            <a:avLst/>
          </a:prstGeom>
          <a:solidFill>
            <a:schemeClr val="accent2"/>
          </a:solidFill>
          <a:ln w="12700" cap="flat" cmpd="sng" algn="ctr">
            <a:solidFill>
              <a:schemeClr val="tx1"/>
            </a:solidFill>
            <a:prstDash val="solid"/>
            <a:round/>
            <a:headEnd type="none" w="med" len="med"/>
            <a:tailEnd type="triangle" w="med" len="med"/>
          </a:ln>
          <a:effectLst/>
        </p:spPr>
      </p:cxnSp>
      <p:cxnSp>
        <p:nvCxnSpPr>
          <p:cNvPr id="20" name="Straight Arrow Connector 19"/>
          <p:cNvCxnSpPr/>
          <p:nvPr/>
        </p:nvCxnSpPr>
        <p:spPr bwMode="auto">
          <a:xfrm flipV="1">
            <a:off x="930165" y="3109585"/>
            <a:ext cx="1087821" cy="1"/>
          </a:xfrm>
          <a:prstGeom prst="straightConnector1">
            <a:avLst/>
          </a:prstGeom>
          <a:solidFill>
            <a:schemeClr val="accent2"/>
          </a:solidFill>
          <a:ln w="12700" cap="flat" cmpd="sng" algn="ctr">
            <a:solidFill>
              <a:schemeClr val="tx1"/>
            </a:solidFill>
            <a:prstDash val="solid"/>
            <a:round/>
            <a:headEnd type="none" w="med" len="med"/>
            <a:tailEnd type="triangle" w="med" len="med"/>
          </a:ln>
          <a:effectLst/>
        </p:spPr>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44151"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Text Table</a:t>
            </a:r>
          </a:p>
        </p:txBody>
      </p:sp>
      <p:sp>
        <p:nvSpPr>
          <p:cNvPr id="5" name="Text Placeholder 4"/>
          <p:cNvSpPr>
            <a:spLocks noGrp="1"/>
          </p:cNvSpPr>
          <p:nvPr>
            <p:ph type="body" sz="quarter" idx="4294967295"/>
          </p:nvPr>
        </p:nvSpPr>
        <p:spPr>
          <a:xfrm>
            <a:off x="6924675" y="2674938"/>
            <a:ext cx="1933576" cy="1219200"/>
          </a:xfrm>
          <a:prstGeom prst="rect">
            <a:avLst/>
          </a:prstGeom>
          <a:solidFill>
            <a:schemeClr val="bg1"/>
          </a:solidFill>
        </p:spPr>
        <p:txBody>
          <a:bodyPr lIns="0" tIns="0" rIns="0" bIns="0"/>
          <a:lstStyle/>
          <a:p>
            <a:pPr marL="0" indent="0">
              <a:spcBef>
                <a:spcPts val="700"/>
              </a:spcBef>
              <a:buSzPct val="100000"/>
            </a:pPr>
            <a:r>
              <a:rPr lang="en-US" sz="2000" b="1" dirty="0" smtClean="0">
                <a:solidFill>
                  <a:srgbClr val="C00000"/>
                </a:solidFill>
              </a:rPr>
              <a:t>When to use….</a:t>
            </a:r>
          </a:p>
          <a:p>
            <a:pPr marL="0" indent="0">
              <a:spcBef>
                <a:spcPts val="700"/>
              </a:spcBef>
              <a:buSzPct val="100000"/>
            </a:pPr>
            <a:r>
              <a:rPr lang="en-US" sz="2000" dirty="0" smtClean="0">
                <a:solidFill>
                  <a:srgbClr val="C00000"/>
                </a:solidFill>
              </a:rPr>
              <a:t>Showing a lot of detailed information</a:t>
            </a:r>
          </a:p>
        </p:txBody>
      </p:sp>
      <p:pic>
        <p:nvPicPr>
          <p:cNvPr id="344127"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657" y="1090613"/>
            <a:ext cx="6317375" cy="467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70774"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Highlight Table</a:t>
            </a:r>
          </a:p>
        </p:txBody>
      </p:sp>
      <p:pic>
        <p:nvPicPr>
          <p:cNvPr id="370716"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166" y="1212396"/>
            <a:ext cx="7880577" cy="2752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4"/>
          <p:cNvSpPr>
            <a:spLocks noGrp="1"/>
          </p:cNvSpPr>
          <p:nvPr>
            <p:ph type="body" sz="quarter" idx="4294967295"/>
          </p:nvPr>
        </p:nvSpPr>
        <p:spPr>
          <a:xfrm>
            <a:off x="754744" y="5384800"/>
            <a:ext cx="7590970" cy="1183580"/>
          </a:xfrm>
          <a:prstGeom prst="rect">
            <a:avLst/>
          </a:prstGeom>
          <a:solidFill>
            <a:schemeClr val="bg1"/>
          </a:solidFill>
          <a:ln>
            <a:solidFill>
              <a:schemeClr val="accent1">
                <a:lumMod val="20000"/>
                <a:lumOff val="80000"/>
              </a:schemeClr>
            </a:solidFill>
          </a:ln>
        </p:spPr>
        <p:txBody>
          <a:bodyPr lIns="91440" tIns="274320" rIns="91440" bIns="91440"/>
          <a:lstStyle/>
          <a:p>
            <a:pPr marL="457200" indent="-457200">
              <a:spcBef>
                <a:spcPts val="700"/>
              </a:spcBef>
              <a:buClr>
                <a:schemeClr val="accent1"/>
              </a:buClr>
              <a:buSzPct val="100000"/>
              <a:buFont typeface="+mj-lt"/>
              <a:buAutoNum type="arabicPeriod"/>
            </a:pPr>
            <a:r>
              <a:rPr lang="en-US" sz="1600" dirty="0" smtClean="0">
                <a:solidFill>
                  <a:schemeClr val="accent1"/>
                </a:solidFill>
              </a:rPr>
              <a:t>Showing a lot of detailed information with an aspect of the data color coded for highlights</a:t>
            </a:r>
          </a:p>
        </p:txBody>
      </p:sp>
      <p:sp>
        <p:nvSpPr>
          <p:cNvPr id="8" name="TextBox 7"/>
          <p:cNvSpPr txBox="1"/>
          <p:nvPr/>
        </p:nvSpPr>
        <p:spPr>
          <a:xfrm>
            <a:off x="2447925" y="5241517"/>
            <a:ext cx="4845518" cy="353302"/>
          </a:xfrm>
          <a:prstGeom prst="rect">
            <a:avLst/>
          </a:prstGeom>
          <a:solidFill>
            <a:schemeClr val="accent1"/>
          </a:solidFill>
        </p:spPr>
        <p:txBody>
          <a:bodyPr wrap="square" rtlCol="0">
            <a:spAutoFit/>
          </a:bodyPr>
          <a:lstStyle/>
          <a:p>
            <a:pPr marL="1588" algn="ctr" rtl="0" fontAlgn="base">
              <a:lnSpc>
                <a:spcPct val="106000"/>
              </a:lnSpc>
              <a:spcBef>
                <a:spcPct val="80000"/>
              </a:spcBef>
              <a:spcAft>
                <a:spcPct val="0"/>
              </a:spcAft>
              <a:buClr>
                <a:srgbClr val="000000"/>
              </a:buClr>
            </a:pPr>
            <a:r>
              <a:rPr lang="en-US" sz="1600" kern="1200" dirty="0" smtClean="0">
                <a:solidFill>
                  <a:schemeClr val="bg1"/>
                </a:solidFill>
                <a:latin typeface="Arial"/>
                <a:ea typeface="+mn-ea"/>
                <a:cs typeface="Arial" charset="0"/>
              </a:rPr>
              <a:t>Leading Practices</a:t>
            </a:r>
            <a:endParaRPr lang="en-US" sz="1600" kern="1200" dirty="0">
              <a:solidFill>
                <a:schemeClr val="bg1"/>
              </a:solidFill>
              <a:latin typeface="Arial"/>
              <a:ea typeface="+mn-ea"/>
              <a:cs typeface="Arial"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42455"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Gantt Bar Chart</a:t>
            </a:r>
          </a:p>
        </p:txBody>
      </p:sp>
      <p:sp>
        <p:nvSpPr>
          <p:cNvPr id="5" name="Text Placeholder 4"/>
          <p:cNvSpPr>
            <a:spLocks noGrp="1"/>
          </p:cNvSpPr>
          <p:nvPr>
            <p:ph type="body" sz="quarter" idx="4294967295"/>
          </p:nvPr>
        </p:nvSpPr>
        <p:spPr>
          <a:xfrm>
            <a:off x="276862" y="3208338"/>
            <a:ext cx="2094864" cy="1219200"/>
          </a:xfrm>
          <a:prstGeom prst="rect">
            <a:avLst/>
          </a:prstGeom>
          <a:solidFill>
            <a:schemeClr val="bg1"/>
          </a:solidFill>
        </p:spPr>
        <p:txBody>
          <a:bodyPr lIns="0" tIns="0" rIns="0" bIns="0"/>
          <a:lstStyle/>
          <a:p>
            <a:pPr marL="0" indent="0">
              <a:spcBef>
                <a:spcPts val="700"/>
              </a:spcBef>
              <a:buSzPct val="100000"/>
            </a:pPr>
            <a:r>
              <a:rPr lang="en-US" sz="2000" b="1" dirty="0" smtClean="0">
                <a:solidFill>
                  <a:srgbClr val="C00000"/>
                </a:solidFill>
              </a:rPr>
              <a:t>When to use….</a:t>
            </a:r>
          </a:p>
          <a:p>
            <a:pPr marL="0" indent="0">
              <a:spcBef>
                <a:spcPts val="700"/>
              </a:spcBef>
              <a:buSzPct val="100000"/>
            </a:pPr>
            <a:r>
              <a:rPr lang="en-US" sz="2000" dirty="0" smtClean="0">
                <a:solidFill>
                  <a:srgbClr val="C00000"/>
                </a:solidFill>
              </a:rPr>
              <a:t>Displaying durations over time (e.g. project schedule)</a:t>
            </a:r>
          </a:p>
        </p:txBody>
      </p:sp>
      <p:pic>
        <p:nvPicPr>
          <p:cNvPr id="442431"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235" y="1275693"/>
            <a:ext cx="666438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74871"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Pie Charts NOOOOOOOOOOOOOOOOOO!!!!!!!!!!!!!!</a:t>
            </a:r>
          </a:p>
        </p:txBody>
      </p:sp>
      <p:sp>
        <p:nvSpPr>
          <p:cNvPr id="5" name="Text Placeholder 4"/>
          <p:cNvSpPr>
            <a:spLocks noGrp="1"/>
          </p:cNvSpPr>
          <p:nvPr>
            <p:ph type="body" sz="quarter" idx="4294967295"/>
          </p:nvPr>
        </p:nvSpPr>
        <p:spPr>
          <a:xfrm>
            <a:off x="6572250" y="2674938"/>
            <a:ext cx="2286001" cy="2106612"/>
          </a:xfrm>
          <a:prstGeom prst="rect">
            <a:avLst/>
          </a:prstGeom>
          <a:solidFill>
            <a:schemeClr val="bg1"/>
          </a:solidFill>
        </p:spPr>
        <p:txBody>
          <a:bodyPr lIns="0" tIns="0" rIns="0" bIns="0"/>
          <a:lstStyle/>
          <a:p>
            <a:pPr marL="0" indent="0">
              <a:spcBef>
                <a:spcPts val="700"/>
              </a:spcBef>
              <a:buSzPct val="100000"/>
            </a:pPr>
            <a:r>
              <a:rPr lang="en-US" sz="2000" b="1" dirty="0" smtClean="0">
                <a:solidFill>
                  <a:srgbClr val="C00000"/>
                </a:solidFill>
              </a:rPr>
              <a:t>When to use….</a:t>
            </a:r>
          </a:p>
          <a:p>
            <a:pPr marL="0" indent="0">
              <a:spcBef>
                <a:spcPts val="700"/>
              </a:spcBef>
              <a:buSzPct val="100000"/>
            </a:pPr>
            <a:r>
              <a:rPr lang="en-US" sz="2000" dirty="0" smtClean="0">
                <a:solidFill>
                  <a:srgbClr val="C00000"/>
                </a:solidFill>
              </a:rPr>
              <a:t>Never…..or when showing proportions with </a:t>
            </a:r>
            <a:r>
              <a:rPr lang="en-US" sz="2000" u="sng" dirty="0" smtClean="0">
                <a:solidFill>
                  <a:srgbClr val="C00000"/>
                </a:solidFill>
              </a:rPr>
              <a:t>ONLY</a:t>
            </a:r>
            <a:r>
              <a:rPr lang="en-US" sz="2000" dirty="0" smtClean="0">
                <a:solidFill>
                  <a:srgbClr val="C00000"/>
                </a:solidFill>
              </a:rPr>
              <a:t> two variables</a:t>
            </a:r>
          </a:p>
          <a:p>
            <a:pPr marL="0" indent="0">
              <a:spcBef>
                <a:spcPts val="700"/>
              </a:spcBef>
              <a:buSzPct val="100000"/>
            </a:pPr>
            <a:endParaRPr lang="en-US" sz="2000" dirty="0" smtClean="0">
              <a:solidFill>
                <a:srgbClr val="C00000"/>
              </a:solidFill>
            </a:endParaRPr>
          </a:p>
        </p:txBody>
      </p:sp>
      <p:pic>
        <p:nvPicPr>
          <p:cNvPr id="374802" name="Picture 18"/>
          <p:cNvPicPr>
            <a:picLocks noChangeAspect="1" noChangeArrowheads="1"/>
          </p:cNvPicPr>
          <p:nvPr/>
        </p:nvPicPr>
        <p:blipFill rotWithShape="1">
          <a:blip r:embed="rId5">
            <a:extLst>
              <a:ext uri="{28A0092B-C50C-407E-A947-70E740481C1C}">
                <a14:useLocalDpi xmlns:a14="http://schemas.microsoft.com/office/drawing/2010/main" val="0"/>
              </a:ext>
            </a:extLst>
          </a:blip>
          <a:srcRect l="26433" t="16979" r="19862" b="14738"/>
          <a:stretch/>
        </p:blipFill>
        <p:spPr bwMode="auto">
          <a:xfrm>
            <a:off x="382136" y="1514902"/>
            <a:ext cx="6013963" cy="4299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45526"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497055"/>
            <a:ext cx="8345487" cy="260969"/>
          </a:xfrm>
        </p:spPr>
        <p:txBody>
          <a:bodyPr/>
          <a:lstStyle/>
          <a:p>
            <a:pPr eaLnBrk="1" hangingPunct="1"/>
            <a:r>
              <a:rPr lang="en-US" dirty="0" smtClean="0"/>
              <a:t>Pie Chart Maps NOOOOOOOOOOOOOOOOOO!!!!!!!!!!!!!!</a:t>
            </a:r>
          </a:p>
        </p:txBody>
      </p:sp>
      <p:sp>
        <p:nvSpPr>
          <p:cNvPr id="5" name="Text Placeholder 4"/>
          <p:cNvSpPr>
            <a:spLocks noGrp="1"/>
          </p:cNvSpPr>
          <p:nvPr>
            <p:ph type="body" sz="quarter" idx="4294967295"/>
          </p:nvPr>
        </p:nvSpPr>
        <p:spPr>
          <a:xfrm>
            <a:off x="6572250" y="2674938"/>
            <a:ext cx="2286001" cy="1219200"/>
          </a:xfrm>
          <a:prstGeom prst="rect">
            <a:avLst/>
          </a:prstGeom>
          <a:solidFill>
            <a:schemeClr val="bg1"/>
          </a:solidFill>
        </p:spPr>
        <p:txBody>
          <a:bodyPr lIns="0" tIns="0" rIns="0" bIns="0"/>
          <a:lstStyle/>
          <a:p>
            <a:pPr marL="0" indent="0">
              <a:spcBef>
                <a:spcPts val="700"/>
              </a:spcBef>
              <a:buSzPct val="100000"/>
            </a:pPr>
            <a:r>
              <a:rPr lang="en-US" sz="2000" b="1" dirty="0" smtClean="0">
                <a:solidFill>
                  <a:srgbClr val="C00000"/>
                </a:solidFill>
              </a:rPr>
              <a:t>When to use….</a:t>
            </a:r>
          </a:p>
          <a:p>
            <a:pPr marL="0" indent="0">
              <a:spcBef>
                <a:spcPts val="700"/>
              </a:spcBef>
              <a:buSzPct val="100000"/>
            </a:pPr>
            <a:r>
              <a:rPr lang="en-US" sz="2000" dirty="0" smtClean="0">
                <a:solidFill>
                  <a:srgbClr val="C00000"/>
                </a:solidFill>
              </a:rPr>
              <a:t>Showing proportions with geo-coded data</a:t>
            </a:r>
          </a:p>
          <a:p>
            <a:pPr marL="0" indent="0">
              <a:spcBef>
                <a:spcPts val="700"/>
              </a:spcBef>
              <a:buSzPct val="100000"/>
            </a:pPr>
            <a:endParaRPr lang="en-US" sz="2000" dirty="0" smtClean="0">
              <a:solidFill>
                <a:srgbClr val="C00000"/>
              </a:solidFill>
            </a:endParaRPr>
          </a:p>
        </p:txBody>
      </p:sp>
      <p:pic>
        <p:nvPicPr>
          <p:cNvPr id="6" name="Picture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95" y="1408386"/>
            <a:ext cx="6322405" cy="4454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638" y="530674"/>
            <a:ext cx="8345487" cy="242439"/>
          </a:xfrm>
        </p:spPr>
        <p:txBody>
          <a:bodyPr/>
          <a:lstStyle/>
          <a:p>
            <a:r>
              <a:rPr lang="en-US" dirty="0" smtClean="0"/>
              <a:t>Bullet Chart</a:t>
            </a:r>
            <a:endParaRPr lang="en-US" dirty="0"/>
          </a:p>
        </p:txBody>
      </p:sp>
      <p:sp>
        <p:nvSpPr>
          <p:cNvPr id="5" name="Text Placeholder 4"/>
          <p:cNvSpPr>
            <a:spLocks noGrp="1"/>
          </p:cNvSpPr>
          <p:nvPr>
            <p:ph type="body" sz="quarter" idx="4294967295"/>
          </p:nvPr>
        </p:nvSpPr>
        <p:spPr>
          <a:xfrm>
            <a:off x="581023" y="1152525"/>
            <a:ext cx="3981451" cy="1552575"/>
          </a:xfrm>
          <a:prstGeom prst="rect">
            <a:avLst/>
          </a:prstGeom>
          <a:solidFill>
            <a:schemeClr val="bg1"/>
          </a:solidFill>
        </p:spPr>
        <p:txBody>
          <a:bodyPr lIns="0" tIns="0" rIns="0" bIns="0"/>
          <a:lstStyle/>
          <a:p>
            <a:pPr marL="0" indent="0">
              <a:spcBef>
                <a:spcPts val="700"/>
              </a:spcBef>
              <a:buSzPct val="100000"/>
            </a:pPr>
            <a:r>
              <a:rPr lang="en-US" sz="2000" b="1" dirty="0" smtClean="0">
                <a:solidFill>
                  <a:srgbClr val="C00000"/>
                </a:solidFill>
              </a:rPr>
              <a:t>When to use….</a:t>
            </a:r>
          </a:p>
          <a:p>
            <a:pPr marL="0" indent="0">
              <a:spcBef>
                <a:spcPts val="700"/>
              </a:spcBef>
              <a:buSzPct val="100000"/>
            </a:pPr>
            <a:r>
              <a:rPr lang="en-US" sz="2000" dirty="0" smtClean="0">
                <a:solidFill>
                  <a:srgbClr val="C00000"/>
                </a:solidFill>
              </a:rPr>
              <a:t>When evaluating performance of a metric against a goal and within a distribution</a:t>
            </a:r>
          </a:p>
        </p:txBody>
      </p:sp>
      <p:pic>
        <p:nvPicPr>
          <p:cNvPr id="518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727" y="1269404"/>
            <a:ext cx="4352532" cy="5104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8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622" y="2775050"/>
            <a:ext cx="2854999" cy="3598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18904"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Creating Dashboards</a:t>
            </a:r>
          </a:p>
        </p:txBody>
      </p:sp>
      <p:sp>
        <p:nvSpPr>
          <p:cNvPr id="8" name="Text Placeholder 4"/>
          <p:cNvSpPr>
            <a:spLocks noGrp="1"/>
          </p:cNvSpPr>
          <p:nvPr>
            <p:ph type="body" sz="quarter" idx="4294967295"/>
          </p:nvPr>
        </p:nvSpPr>
        <p:spPr>
          <a:xfrm>
            <a:off x="790574" y="3351213"/>
            <a:ext cx="917575" cy="1219200"/>
          </a:xfrm>
          <a:prstGeom prst="rect">
            <a:avLst/>
          </a:prstGeom>
          <a:noFill/>
        </p:spPr>
        <p:txBody>
          <a:bodyPr lIns="0" tIns="0" rIns="0" bIns="0"/>
          <a:lstStyle/>
          <a:p>
            <a:pPr marL="0" indent="0">
              <a:spcBef>
                <a:spcPts val="700"/>
              </a:spcBef>
              <a:buSzPct val="100000"/>
            </a:pPr>
            <a:r>
              <a:rPr lang="en-US" sz="2000" b="1" dirty="0" smtClean="0">
                <a:solidFill>
                  <a:srgbClr val="C00000"/>
                </a:solidFill>
              </a:rPr>
              <a:t>Drag &amp; Drop</a:t>
            </a:r>
            <a:endParaRPr lang="en-US" sz="2000" dirty="0" smtClean="0">
              <a:solidFill>
                <a:srgbClr val="C00000"/>
              </a:solidFill>
            </a:endParaRPr>
          </a:p>
        </p:txBody>
      </p:sp>
      <p:pic>
        <p:nvPicPr>
          <p:cNvPr id="418880" name="Picture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4717" y="1299013"/>
            <a:ext cx="6442841"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eform 6"/>
          <p:cNvSpPr/>
          <p:nvPr/>
        </p:nvSpPr>
        <p:spPr bwMode="gray">
          <a:xfrm rot="10800000" flipV="1">
            <a:off x="2070537" y="2565001"/>
            <a:ext cx="2417379" cy="2437923"/>
          </a:xfrm>
          <a:custGeom>
            <a:avLst/>
            <a:gdLst>
              <a:gd name="connsiteX0" fmla="*/ 0 w 2765233"/>
              <a:gd name="connsiteY0" fmla="*/ 2291508 h 2291508"/>
              <a:gd name="connsiteX1" fmla="*/ 1145754 w 2765233"/>
              <a:gd name="connsiteY1" fmla="*/ 528810 h 2291508"/>
              <a:gd name="connsiteX2" fmla="*/ 2754216 w 2765233"/>
              <a:gd name="connsiteY2" fmla="*/ 11017 h 2291508"/>
              <a:gd name="connsiteX3" fmla="*/ 2754216 w 2765233"/>
              <a:gd name="connsiteY3" fmla="*/ 11017 h 2291508"/>
              <a:gd name="connsiteX4" fmla="*/ 2765233 w 2765233"/>
              <a:gd name="connsiteY4" fmla="*/ 0 h 229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233" h="2291508">
                <a:moveTo>
                  <a:pt x="0" y="2291508"/>
                </a:moveTo>
                <a:cubicBezTo>
                  <a:pt x="343359" y="1600200"/>
                  <a:pt x="686718" y="908892"/>
                  <a:pt x="1145754" y="528810"/>
                </a:cubicBezTo>
                <a:cubicBezTo>
                  <a:pt x="1604790" y="148728"/>
                  <a:pt x="2754216" y="11017"/>
                  <a:pt x="2754216" y="11017"/>
                </a:cubicBezTo>
                <a:lnTo>
                  <a:pt x="2754216" y="11017"/>
                </a:lnTo>
                <a:lnTo>
                  <a:pt x="2765233" y="0"/>
                </a:lnTo>
              </a:path>
            </a:pathLst>
          </a:custGeom>
          <a:noFill/>
          <a:ln w="22225" cap="rnd" algn="ctr">
            <a:solidFill>
              <a:schemeClr val="tx1">
                <a:lumMod val="50000"/>
                <a:lumOff val="50000"/>
              </a:schemeClr>
            </a:solidFill>
            <a:miter lim="800000"/>
            <a:headEnd type="triangle"/>
            <a:tailEnd type="none" w="lg" len="med"/>
          </a:ln>
        </p:spPr>
        <p:txBody>
          <a:bodyPr vert="horz" wrap="square" lIns="73152" tIns="73152" rIns="73152" bIns="73152" numCol="1" rtlCol="0" anchor="t" anchorCtr="0" compatLnSpc="1">
            <a:prstTxWarp prst="textNoShape">
              <a:avLst/>
            </a:prstTxWarp>
          </a:bodyPr>
          <a:lstStyle/>
          <a:p>
            <a:pPr marL="0" marR="0" indent="0" algn="l" defTabSz="914400" rtl="0" eaLnBrk="0" fontAlgn="base" latinLnBrk="0" hangingPunct="0">
              <a:lnSpc>
                <a:spcPct val="106000"/>
              </a:lnSpc>
              <a:spcBef>
                <a:spcPct val="50000"/>
              </a:spcBef>
              <a:spcAft>
                <a:spcPct val="0"/>
              </a:spcAft>
              <a:buClrTx/>
              <a:buSzPct val="100000"/>
              <a:buFont typeface="Wingdings 2" pitchFamily="18" charset="2"/>
              <a:buNone/>
              <a:tabLst/>
            </a:pPr>
            <a:endParaRPr kumimoji="0" lang="en-US" sz="11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47573"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Other Dashboard Elements</a:t>
            </a:r>
          </a:p>
        </p:txBody>
      </p:sp>
      <p:pic>
        <p:nvPicPr>
          <p:cNvPr id="418820" name="Picture 4"/>
          <p:cNvPicPr>
            <a:picLocks noChangeAspect="1" noChangeArrowheads="1"/>
          </p:cNvPicPr>
          <p:nvPr/>
        </p:nvPicPr>
        <p:blipFill>
          <a:blip r:embed="rId5" cstate="print"/>
          <a:srcRect/>
          <a:stretch>
            <a:fillRect/>
          </a:stretch>
        </p:blipFill>
        <p:spPr bwMode="auto">
          <a:xfrm>
            <a:off x="704850" y="857732"/>
            <a:ext cx="7686675" cy="57002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638" y="512144"/>
            <a:ext cx="8345487" cy="260969"/>
          </a:xfrm>
        </p:spPr>
        <p:txBody>
          <a:bodyPr/>
          <a:lstStyle/>
          <a:p>
            <a:r>
              <a:rPr lang="en-US" dirty="0" smtClean="0"/>
              <a:t>Activity #3 Create 3-4 Visualizations for a Dashboard – 20 Minutes</a:t>
            </a:r>
            <a:endParaRPr lang="en-US" dirty="0"/>
          </a:p>
        </p:txBody>
      </p:sp>
      <p:pic>
        <p:nvPicPr>
          <p:cNvPr id="519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59" y="936161"/>
            <a:ext cx="8569023" cy="5674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10023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bwMode="gray">
          <a:xfrm>
            <a:off x="413340" y="1152525"/>
            <a:ext cx="8379069" cy="4887468"/>
          </a:xfrm>
        </p:spPr>
        <p:txBody>
          <a:bodyPr/>
          <a:lstStyle/>
          <a:p>
            <a:r>
              <a:rPr lang="nl-NL" dirty="0"/>
              <a:t>Course Description</a:t>
            </a:r>
          </a:p>
          <a:p>
            <a:pPr lvl="1"/>
            <a:r>
              <a:rPr lang="nl-NL" dirty="0"/>
              <a:t>This course will introduce </a:t>
            </a:r>
            <a:r>
              <a:rPr lang="nl-NL" dirty="0" smtClean="0"/>
              <a:t>users to Tableau to tell rich stories with data. The activities in this course will lead to the development of a Tableau dashboard. </a:t>
            </a:r>
            <a:endParaRPr lang="nl-NL" dirty="0"/>
          </a:p>
          <a:p>
            <a:r>
              <a:rPr lang="nl-NL" dirty="0"/>
              <a:t>Course Goals</a:t>
            </a:r>
          </a:p>
          <a:p>
            <a:pPr lvl="1"/>
            <a:r>
              <a:rPr lang="nl-NL" dirty="0" smtClean="0"/>
              <a:t>To teach students how to connect to data, design visualizations and build interactive dashboards. Users </a:t>
            </a:r>
            <a:r>
              <a:rPr lang="nl-NL" dirty="0" smtClean="0"/>
              <a:t>should have </a:t>
            </a:r>
            <a:r>
              <a:rPr lang="nl-NL" dirty="0" smtClean="0"/>
              <a:t>a basic understanding of Tableau features including formatting, actions, calculated fields, hierarchies, groups, filters, reference lines and a variety of visualization types.</a:t>
            </a:r>
            <a:endParaRPr lang="nl-NL" dirty="0">
              <a:solidFill>
                <a:srgbClr val="002776"/>
              </a:solidFill>
              <a:ea typeface="Times New Roman"/>
              <a:cs typeface="Arial"/>
            </a:endParaRPr>
          </a:p>
        </p:txBody>
      </p:sp>
      <p:sp>
        <p:nvSpPr>
          <p:cNvPr id="142363" name="Rectangle 27"/>
          <p:cNvSpPr>
            <a:spLocks noGrp="1"/>
          </p:cNvSpPr>
          <p:nvPr>
            <p:ph type="title"/>
          </p:nvPr>
        </p:nvSpPr>
        <p:spPr bwMode="gray">
          <a:xfrm>
            <a:off x="414339" y="446088"/>
            <a:ext cx="8330184" cy="333425"/>
          </a:xfrm>
        </p:spPr>
        <p:txBody>
          <a:bodyPr/>
          <a:lstStyle/>
          <a:p>
            <a:r>
              <a:rPr lang="en-US" dirty="0" smtClean="0"/>
              <a:t>Course Description and Goals</a:t>
            </a:r>
          </a:p>
        </p:txBody>
      </p:sp>
    </p:spTree>
    <p:extLst>
      <p:ext uri="{BB962C8B-B14F-4D97-AF65-F5344CB8AC3E}">
        <p14:creationId xmlns:p14="http://schemas.microsoft.com/office/powerpoint/2010/main" val="37717632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1480" y="2144510"/>
            <a:ext cx="8149908" cy="1360372"/>
          </a:xfrm>
        </p:spPr>
        <p:txBody>
          <a:bodyPr/>
          <a:lstStyle/>
          <a:p>
            <a:r>
              <a:rPr lang="en-US" dirty="0" smtClean="0"/>
              <a:t>Intermediate</a:t>
            </a:r>
            <a:br>
              <a:rPr lang="en-US" dirty="0" smtClean="0"/>
            </a:br>
            <a:r>
              <a:rPr lang="en-US" dirty="0" smtClean="0"/>
              <a:t>Features</a:t>
            </a:r>
            <a:endParaRPr lang="en-US" dirty="0"/>
          </a:p>
        </p:txBody>
      </p:sp>
    </p:spTree>
    <p:extLst>
      <p:ext uri="{BB962C8B-B14F-4D97-AF65-F5344CB8AC3E}">
        <p14:creationId xmlns:p14="http://schemas.microsoft.com/office/powerpoint/2010/main" val="284951455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52693"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Formatting</a:t>
            </a:r>
          </a:p>
        </p:txBody>
      </p:sp>
      <p:pic>
        <p:nvPicPr>
          <p:cNvPr id="415747" name="Picture 3"/>
          <p:cNvPicPr>
            <a:picLocks noChangeAspect="1" noChangeArrowheads="1"/>
          </p:cNvPicPr>
          <p:nvPr/>
        </p:nvPicPr>
        <p:blipFill>
          <a:blip r:embed="rId5" cstate="print"/>
          <a:srcRect/>
          <a:stretch>
            <a:fillRect/>
          </a:stretch>
        </p:blipFill>
        <p:spPr bwMode="auto">
          <a:xfrm>
            <a:off x="1490663" y="2638425"/>
            <a:ext cx="3119437" cy="2826674"/>
          </a:xfrm>
          <a:prstGeom prst="rect">
            <a:avLst/>
          </a:prstGeom>
          <a:noFill/>
          <a:ln w="9525">
            <a:noFill/>
            <a:miter lim="800000"/>
            <a:headEnd/>
            <a:tailEnd/>
          </a:ln>
        </p:spPr>
      </p:pic>
      <p:pic>
        <p:nvPicPr>
          <p:cNvPr id="415748" name="Picture 4"/>
          <p:cNvPicPr>
            <a:picLocks noChangeAspect="1" noChangeArrowheads="1"/>
          </p:cNvPicPr>
          <p:nvPr/>
        </p:nvPicPr>
        <p:blipFill>
          <a:blip r:embed="rId6" cstate="print"/>
          <a:srcRect/>
          <a:stretch>
            <a:fillRect/>
          </a:stretch>
        </p:blipFill>
        <p:spPr bwMode="auto">
          <a:xfrm>
            <a:off x="5800725" y="1152525"/>
            <a:ext cx="3095625" cy="5504299"/>
          </a:xfrm>
          <a:prstGeom prst="rect">
            <a:avLst/>
          </a:prstGeom>
          <a:noFill/>
          <a:ln w="9525">
            <a:noFill/>
            <a:miter lim="800000"/>
            <a:headEnd/>
            <a:tailEnd/>
          </a:ln>
        </p:spPr>
      </p:pic>
      <p:cxnSp>
        <p:nvCxnSpPr>
          <p:cNvPr id="7" name="Straight Arrow Connector 6"/>
          <p:cNvCxnSpPr/>
          <p:nvPr/>
        </p:nvCxnSpPr>
        <p:spPr bwMode="auto">
          <a:xfrm flipH="1">
            <a:off x="1724025" y="1571625"/>
            <a:ext cx="4733926" cy="1409700"/>
          </a:xfrm>
          <a:prstGeom prst="straightConnector1">
            <a:avLst/>
          </a:prstGeom>
          <a:solidFill>
            <a:schemeClr val="accent2"/>
          </a:solidFill>
          <a:ln w="19050" cap="flat" cmpd="sng" algn="ctr">
            <a:solidFill>
              <a:schemeClr val="tx1"/>
            </a:solidFill>
            <a:prstDash val="solid"/>
            <a:round/>
            <a:headEnd type="none" w="med" len="med"/>
            <a:tailEnd type="triangle" w="med" len="med"/>
          </a:ln>
          <a:effectLst/>
        </p:spPr>
      </p:cxnSp>
      <p:cxnSp>
        <p:nvCxnSpPr>
          <p:cNvPr id="9" name="Straight Arrow Connector 8"/>
          <p:cNvCxnSpPr/>
          <p:nvPr/>
        </p:nvCxnSpPr>
        <p:spPr bwMode="auto">
          <a:xfrm flipH="1">
            <a:off x="2000250" y="1876425"/>
            <a:ext cx="4410076" cy="1114425"/>
          </a:xfrm>
          <a:prstGeom prst="straightConnector1">
            <a:avLst/>
          </a:prstGeom>
          <a:solidFill>
            <a:schemeClr val="accent2"/>
          </a:solidFill>
          <a:ln w="19050" cap="flat" cmpd="sng" algn="ctr">
            <a:solidFill>
              <a:schemeClr val="tx1"/>
            </a:solidFill>
            <a:prstDash val="solid"/>
            <a:round/>
            <a:headEnd type="none" w="med" len="med"/>
            <a:tailEnd type="triangle" w="med" len="med"/>
          </a:ln>
          <a:effectLst/>
        </p:spPr>
      </p:cxnSp>
      <p:cxnSp>
        <p:nvCxnSpPr>
          <p:cNvPr id="11" name="Straight Arrow Connector 10"/>
          <p:cNvCxnSpPr/>
          <p:nvPr/>
        </p:nvCxnSpPr>
        <p:spPr bwMode="auto">
          <a:xfrm flipH="1">
            <a:off x="2324100" y="2124075"/>
            <a:ext cx="4086227" cy="885825"/>
          </a:xfrm>
          <a:prstGeom prst="straightConnector1">
            <a:avLst/>
          </a:prstGeom>
          <a:solidFill>
            <a:schemeClr val="accent2"/>
          </a:solidFill>
          <a:ln w="19050" cap="flat" cmpd="sng" algn="ctr">
            <a:solidFill>
              <a:schemeClr val="tx1"/>
            </a:solidFill>
            <a:prstDash val="solid"/>
            <a:round/>
            <a:headEnd type="none" w="med" len="med"/>
            <a:tailEnd type="triangle" w="med" len="med"/>
          </a:ln>
          <a:effectLst/>
        </p:spPr>
      </p:cxnSp>
      <p:cxnSp>
        <p:nvCxnSpPr>
          <p:cNvPr id="14" name="Straight Arrow Connector 13"/>
          <p:cNvCxnSpPr/>
          <p:nvPr/>
        </p:nvCxnSpPr>
        <p:spPr bwMode="auto">
          <a:xfrm flipH="1">
            <a:off x="2619375" y="2457450"/>
            <a:ext cx="3800475" cy="561975"/>
          </a:xfrm>
          <a:prstGeom prst="straightConnector1">
            <a:avLst/>
          </a:prstGeom>
          <a:solidFill>
            <a:schemeClr val="accent2"/>
          </a:solidFill>
          <a:ln w="19050" cap="flat" cmpd="sng" algn="ctr">
            <a:solidFill>
              <a:schemeClr val="tx1"/>
            </a:solidFill>
            <a:prstDash val="solid"/>
            <a:round/>
            <a:headEnd type="none" w="med" len="med"/>
            <a:tailEnd type="triangle" w="med" len="med"/>
          </a:ln>
          <a:effectLst/>
        </p:spPr>
      </p:cxnSp>
      <p:cxnSp>
        <p:nvCxnSpPr>
          <p:cNvPr id="16" name="Straight Arrow Connector 15"/>
          <p:cNvCxnSpPr/>
          <p:nvPr/>
        </p:nvCxnSpPr>
        <p:spPr bwMode="auto">
          <a:xfrm flipH="1">
            <a:off x="2847975" y="2733675"/>
            <a:ext cx="3552826" cy="323850"/>
          </a:xfrm>
          <a:prstGeom prst="straightConnector1">
            <a:avLst/>
          </a:prstGeom>
          <a:solidFill>
            <a:schemeClr val="accent2"/>
          </a:solidFill>
          <a:ln w="19050" cap="flat" cmpd="sng" algn="ctr">
            <a:solidFill>
              <a:schemeClr val="tx1"/>
            </a:solidFill>
            <a:prstDash val="solid"/>
            <a:round/>
            <a:headEnd type="none" w="med" len="med"/>
            <a:tailEnd type="triangle" w="med" len="med"/>
          </a:ln>
          <a:effectLst/>
        </p:spPr>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55765"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Custom Calculations</a:t>
            </a:r>
          </a:p>
        </p:txBody>
      </p:sp>
      <p:pic>
        <p:nvPicPr>
          <p:cNvPr id="451587" name="Picture 3"/>
          <p:cNvPicPr>
            <a:picLocks noChangeAspect="1" noChangeArrowheads="1"/>
          </p:cNvPicPr>
          <p:nvPr/>
        </p:nvPicPr>
        <p:blipFill>
          <a:blip r:embed="rId5" cstate="print"/>
          <a:srcRect/>
          <a:stretch>
            <a:fillRect/>
          </a:stretch>
        </p:blipFill>
        <p:spPr bwMode="auto">
          <a:xfrm>
            <a:off x="3036319" y="1152525"/>
            <a:ext cx="5696519" cy="3990975"/>
          </a:xfrm>
          <a:prstGeom prst="rect">
            <a:avLst/>
          </a:prstGeom>
          <a:noFill/>
          <a:ln w="9525">
            <a:noFill/>
            <a:miter lim="800000"/>
            <a:headEnd/>
            <a:tailEnd/>
          </a:ln>
        </p:spPr>
      </p:pic>
      <p:sp>
        <p:nvSpPr>
          <p:cNvPr id="5" name="Text Placeholder 4"/>
          <p:cNvSpPr>
            <a:spLocks noGrp="1"/>
          </p:cNvSpPr>
          <p:nvPr>
            <p:ph type="body" sz="quarter" idx="4294967295"/>
          </p:nvPr>
        </p:nvSpPr>
        <p:spPr>
          <a:xfrm>
            <a:off x="581024" y="1152525"/>
            <a:ext cx="2228852" cy="3686175"/>
          </a:xfrm>
          <a:prstGeom prst="rect">
            <a:avLst/>
          </a:prstGeom>
          <a:solidFill>
            <a:schemeClr val="bg1"/>
          </a:solidFill>
        </p:spPr>
        <p:txBody>
          <a:bodyPr lIns="0" tIns="0" rIns="0" bIns="0"/>
          <a:lstStyle/>
          <a:p>
            <a:pPr marL="0" indent="0">
              <a:spcBef>
                <a:spcPts val="700"/>
              </a:spcBef>
              <a:buSzPct val="100000"/>
            </a:pPr>
            <a:r>
              <a:rPr lang="en-US" sz="2000" b="1" dirty="0" smtClean="0">
                <a:solidFill>
                  <a:srgbClr val="C00000"/>
                </a:solidFill>
              </a:rPr>
              <a:t>Can create new fields based on existing dimensions and measures</a:t>
            </a:r>
          </a:p>
          <a:p>
            <a:pPr marL="0" indent="0">
              <a:spcBef>
                <a:spcPts val="700"/>
              </a:spcBef>
              <a:buSzPct val="100000"/>
            </a:pPr>
            <a:endParaRPr lang="en-US" sz="2000" b="1" dirty="0" smtClean="0">
              <a:solidFill>
                <a:srgbClr val="C00000"/>
              </a:solidFill>
            </a:endParaRPr>
          </a:p>
          <a:p>
            <a:pPr marL="0" indent="0">
              <a:spcBef>
                <a:spcPts val="700"/>
              </a:spcBef>
              <a:buSzPct val="100000"/>
            </a:pPr>
            <a:r>
              <a:rPr lang="en-US" sz="2000" b="1" dirty="0" smtClean="0">
                <a:solidFill>
                  <a:srgbClr val="C00000"/>
                </a:solidFill>
              </a:rPr>
              <a:t>Calculation syntax similar to Excel and MySQL and SAS</a:t>
            </a:r>
            <a:endParaRPr lang="en-US" sz="2000" dirty="0" smtClean="0">
              <a:solidFill>
                <a:srgbClr val="C00000"/>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64" name="Picture 4"/>
          <p:cNvPicPr>
            <a:picLocks noChangeAspect="1" noChangeArrowheads="1"/>
          </p:cNvPicPr>
          <p:nvPr/>
        </p:nvPicPr>
        <p:blipFill>
          <a:blip r:embed="rId4" cstate="print"/>
          <a:srcRect/>
          <a:stretch>
            <a:fillRect/>
          </a:stretch>
        </p:blipFill>
        <p:spPr bwMode="auto">
          <a:xfrm>
            <a:off x="2912751" y="1152525"/>
            <a:ext cx="5993123" cy="4048125"/>
          </a:xfrm>
          <a:prstGeom prst="rect">
            <a:avLst/>
          </a:prstGeom>
          <a:noFill/>
          <a:ln w="9525">
            <a:noFill/>
            <a:miter lim="800000"/>
            <a:headEnd/>
            <a:tailEnd/>
          </a:ln>
        </p:spPr>
      </p:pic>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56789" r:id="rId5" imgW="0" imgH="0" progId="PowerPoint.Show.8">
                  <p:embed/>
                </p:oleObj>
              </mc:Choice>
              <mc:Fallback>
                <p:oleObj r:id="rId5"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Annotation</a:t>
            </a:r>
          </a:p>
        </p:txBody>
      </p:sp>
      <p:pic>
        <p:nvPicPr>
          <p:cNvPr id="450563" name="Picture 3"/>
          <p:cNvPicPr>
            <a:picLocks noChangeAspect="1" noChangeArrowheads="1"/>
          </p:cNvPicPr>
          <p:nvPr/>
        </p:nvPicPr>
        <p:blipFill>
          <a:blip r:embed="rId6" cstate="print"/>
          <a:srcRect/>
          <a:stretch>
            <a:fillRect/>
          </a:stretch>
        </p:blipFill>
        <p:spPr bwMode="auto">
          <a:xfrm>
            <a:off x="287338" y="3390900"/>
            <a:ext cx="3966733" cy="2752913"/>
          </a:xfrm>
          <a:prstGeom prst="rect">
            <a:avLst/>
          </a:prstGeom>
          <a:noFill/>
          <a:ln w="9525">
            <a:noFill/>
            <a:miter lim="800000"/>
            <a:headEnd/>
            <a:tailEnd/>
          </a:ln>
        </p:spPr>
      </p:pic>
      <p:sp>
        <p:nvSpPr>
          <p:cNvPr id="6" name="Text Placeholder 4"/>
          <p:cNvSpPr>
            <a:spLocks noGrp="1"/>
          </p:cNvSpPr>
          <p:nvPr>
            <p:ph type="body" sz="quarter" idx="4294967295"/>
          </p:nvPr>
        </p:nvSpPr>
        <p:spPr>
          <a:xfrm>
            <a:off x="411163" y="1152525"/>
            <a:ext cx="2989263" cy="1552575"/>
          </a:xfrm>
          <a:prstGeom prst="rect">
            <a:avLst/>
          </a:prstGeom>
          <a:noFill/>
        </p:spPr>
        <p:txBody>
          <a:bodyPr lIns="0" tIns="0" rIns="0" bIns="0"/>
          <a:lstStyle/>
          <a:p>
            <a:pPr marL="0" indent="0">
              <a:spcBef>
                <a:spcPts val="700"/>
              </a:spcBef>
              <a:buSzPct val="100000"/>
            </a:pPr>
            <a:r>
              <a:rPr lang="en-US" sz="2000" b="1" dirty="0" smtClean="0">
                <a:solidFill>
                  <a:srgbClr val="C00000"/>
                </a:solidFill>
              </a:rPr>
              <a:t>Annotating </a:t>
            </a:r>
          </a:p>
          <a:p>
            <a:pPr marL="171450" indent="-171450">
              <a:spcBef>
                <a:spcPts val="700"/>
              </a:spcBef>
              <a:buSzPct val="100000"/>
              <a:buFont typeface="Arial" pitchFamily="34" charset="0"/>
              <a:buChar char="•"/>
            </a:pPr>
            <a:r>
              <a:rPr lang="en-US" sz="2000" b="1" dirty="0" smtClean="0">
                <a:solidFill>
                  <a:srgbClr val="C00000"/>
                </a:solidFill>
              </a:rPr>
              <a:t>Mark = Follows Data</a:t>
            </a:r>
          </a:p>
          <a:p>
            <a:pPr marL="171450" indent="-171450">
              <a:spcBef>
                <a:spcPts val="700"/>
              </a:spcBef>
              <a:buSzPct val="100000"/>
              <a:buFont typeface="Arial" pitchFamily="34" charset="0"/>
              <a:buChar char="•"/>
            </a:pPr>
            <a:r>
              <a:rPr lang="en-US" sz="2000" b="1" dirty="0" smtClean="0">
                <a:solidFill>
                  <a:srgbClr val="C00000"/>
                </a:solidFill>
              </a:rPr>
              <a:t>Point = Chart Spot</a:t>
            </a:r>
          </a:p>
          <a:p>
            <a:pPr marL="171450" indent="-171450">
              <a:spcBef>
                <a:spcPts val="700"/>
              </a:spcBef>
              <a:buSzPct val="100000"/>
              <a:buFont typeface="Arial" pitchFamily="34" charset="0"/>
              <a:buChar char="•"/>
            </a:pPr>
            <a:r>
              <a:rPr lang="en-US" sz="2000" b="1" dirty="0" smtClean="0">
                <a:solidFill>
                  <a:srgbClr val="C00000"/>
                </a:solidFill>
              </a:rPr>
              <a:t>Area = Chart Area</a:t>
            </a:r>
            <a:endParaRPr lang="en-US" sz="2000" dirty="0" smtClean="0">
              <a:solidFill>
                <a:srgbClr val="C00000"/>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61563"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Tooltips</a:t>
            </a:r>
          </a:p>
        </p:txBody>
      </p:sp>
      <p:pic>
        <p:nvPicPr>
          <p:cNvPr id="361535"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531" y="1091599"/>
            <a:ext cx="3563446" cy="395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1536"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9977" y="1876589"/>
            <a:ext cx="3780587" cy="2381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bwMode="gray">
          <a:xfrm>
            <a:off x="1166648" y="2596055"/>
            <a:ext cx="735724" cy="231228"/>
          </a:xfrm>
          <a:prstGeom prst="ellipse">
            <a:avLst/>
          </a:prstGeom>
          <a:noFill/>
          <a:ln w="25400" cap="rnd" algn="ctr">
            <a:solidFill>
              <a:srgbClr val="FF0000"/>
            </a:solidFill>
            <a:miter lim="800000"/>
            <a:headEnd/>
            <a:tailEnd/>
          </a:ln>
        </p:spPr>
        <p:txBody>
          <a:bodyPr lIns="182880" rtlCol="0" anchor="ctr" anchorCtr="1"/>
          <a:lstStyle/>
          <a:p>
            <a:pPr algn="ctr" eaLnBrk="0" hangingPunct="0">
              <a:lnSpc>
                <a:spcPct val="106000"/>
              </a:lnSpc>
            </a:pPr>
            <a:endParaRPr lang="en-US" dirty="0"/>
          </a:p>
        </p:txBody>
      </p:sp>
      <p:pic>
        <p:nvPicPr>
          <p:cNvPr id="361538" name="Picture 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0270" y="4475601"/>
            <a:ext cx="2886711" cy="1103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63609"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Dual Axes</a:t>
            </a:r>
          </a:p>
        </p:txBody>
      </p:sp>
      <p:pic>
        <p:nvPicPr>
          <p:cNvPr id="363584" name="Picture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004" y="1172583"/>
            <a:ext cx="8879382" cy="5174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3585" name="Picture 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318" y="1992696"/>
            <a:ext cx="2906242" cy="2978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bwMode="gray">
          <a:xfrm>
            <a:off x="1597572" y="4372303"/>
            <a:ext cx="1608083" cy="220718"/>
          </a:xfrm>
          <a:prstGeom prst="ellipse">
            <a:avLst/>
          </a:prstGeom>
          <a:noFill/>
          <a:ln w="12700" cap="rnd" algn="ctr">
            <a:solidFill>
              <a:srgbClr val="FF0000"/>
            </a:solidFill>
            <a:miter lim="800000"/>
            <a:headEnd/>
            <a:tailEnd/>
          </a:ln>
        </p:spPr>
        <p:txBody>
          <a:bodyPr lIns="182880" rtlCol="0" anchor="ctr" anchorCtr="1"/>
          <a:lstStyle/>
          <a:p>
            <a:pPr algn="ctr" eaLnBrk="0" hangingPunct="0">
              <a:lnSpc>
                <a:spcPct val="106000"/>
              </a:lnSpc>
            </a:pP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521243" r:id="rId4" imgW="0" imgH="0" progId="PowerPoint.Show.8">
                  <p:embed/>
                </p:oleObj>
              </mc:Choice>
              <mc:Fallback>
                <p:oleObj r:id="rId4"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Combination Charts</a:t>
            </a:r>
          </a:p>
        </p:txBody>
      </p:sp>
      <p:pic>
        <p:nvPicPr>
          <p:cNvPr id="521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9" y="1008992"/>
            <a:ext cx="5648399" cy="4340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12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2177" y="2778016"/>
            <a:ext cx="2846002" cy="3532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4122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65655"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Conditional Filtering</a:t>
            </a:r>
          </a:p>
        </p:txBody>
      </p:sp>
      <p:pic>
        <p:nvPicPr>
          <p:cNvPr id="365631"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0682" y="986174"/>
            <a:ext cx="4430576" cy="5433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66680"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Quick Filtering</a:t>
            </a:r>
          </a:p>
        </p:txBody>
      </p:sp>
      <p:pic>
        <p:nvPicPr>
          <p:cNvPr id="366596" name="Picture 4"/>
          <p:cNvPicPr>
            <a:picLocks noChangeAspect="1" noChangeArrowheads="1"/>
          </p:cNvPicPr>
          <p:nvPr/>
        </p:nvPicPr>
        <p:blipFill>
          <a:blip r:embed="rId5" cstate="print"/>
          <a:srcRect/>
          <a:stretch>
            <a:fillRect/>
          </a:stretch>
        </p:blipFill>
        <p:spPr bwMode="auto">
          <a:xfrm>
            <a:off x="6196013" y="1238250"/>
            <a:ext cx="2333625" cy="1381125"/>
          </a:xfrm>
          <a:prstGeom prst="rect">
            <a:avLst/>
          </a:prstGeom>
          <a:noFill/>
          <a:ln w="9525">
            <a:noFill/>
            <a:miter lim="800000"/>
            <a:headEnd/>
            <a:tailEnd/>
          </a:ln>
        </p:spPr>
      </p:pic>
      <p:pic>
        <p:nvPicPr>
          <p:cNvPr id="366597" name="Picture 5"/>
          <p:cNvPicPr>
            <a:picLocks noChangeAspect="1" noChangeArrowheads="1"/>
          </p:cNvPicPr>
          <p:nvPr/>
        </p:nvPicPr>
        <p:blipFill>
          <a:blip r:embed="rId6" cstate="print"/>
          <a:srcRect t="11207"/>
          <a:stretch>
            <a:fillRect/>
          </a:stretch>
        </p:blipFill>
        <p:spPr bwMode="auto">
          <a:xfrm>
            <a:off x="6148388" y="2476500"/>
            <a:ext cx="2486025" cy="981075"/>
          </a:xfrm>
          <a:prstGeom prst="rect">
            <a:avLst/>
          </a:prstGeom>
          <a:noFill/>
          <a:ln w="9525">
            <a:noFill/>
            <a:miter lim="800000"/>
            <a:headEnd/>
            <a:tailEnd/>
          </a:ln>
        </p:spPr>
      </p:pic>
      <p:pic>
        <p:nvPicPr>
          <p:cNvPr id="366598" name="Picture 6"/>
          <p:cNvPicPr>
            <a:picLocks noChangeAspect="1" noChangeArrowheads="1"/>
          </p:cNvPicPr>
          <p:nvPr/>
        </p:nvPicPr>
        <p:blipFill>
          <a:blip r:embed="rId7" cstate="print"/>
          <a:srcRect/>
          <a:stretch>
            <a:fillRect/>
          </a:stretch>
        </p:blipFill>
        <p:spPr bwMode="auto">
          <a:xfrm>
            <a:off x="6199188" y="3289300"/>
            <a:ext cx="2466975" cy="1247775"/>
          </a:xfrm>
          <a:prstGeom prst="rect">
            <a:avLst/>
          </a:prstGeom>
          <a:noFill/>
          <a:ln w="9525">
            <a:noFill/>
            <a:miter lim="800000"/>
            <a:headEnd/>
            <a:tailEnd/>
          </a:ln>
        </p:spPr>
      </p:pic>
      <p:pic>
        <p:nvPicPr>
          <p:cNvPr id="366599" name="Picture 7"/>
          <p:cNvPicPr>
            <a:picLocks noChangeAspect="1" noChangeArrowheads="1"/>
          </p:cNvPicPr>
          <p:nvPr/>
        </p:nvPicPr>
        <p:blipFill>
          <a:blip r:embed="rId8" cstate="print"/>
          <a:srcRect/>
          <a:stretch>
            <a:fillRect/>
          </a:stretch>
        </p:blipFill>
        <p:spPr bwMode="auto">
          <a:xfrm>
            <a:off x="6227763" y="4510088"/>
            <a:ext cx="2524125" cy="904875"/>
          </a:xfrm>
          <a:prstGeom prst="rect">
            <a:avLst/>
          </a:prstGeom>
          <a:noFill/>
          <a:ln w="9525">
            <a:noFill/>
            <a:miter lim="800000"/>
            <a:headEnd/>
            <a:tailEnd/>
          </a:ln>
        </p:spPr>
      </p:pic>
      <p:sp>
        <p:nvSpPr>
          <p:cNvPr id="10" name="Text Placeholder 4"/>
          <p:cNvSpPr>
            <a:spLocks noGrp="1"/>
          </p:cNvSpPr>
          <p:nvPr>
            <p:ph type="body" sz="quarter" idx="4294967295"/>
          </p:nvPr>
        </p:nvSpPr>
        <p:spPr>
          <a:xfrm>
            <a:off x="6238875" y="861059"/>
            <a:ext cx="2259013" cy="314325"/>
          </a:xfrm>
          <a:prstGeom prst="rect">
            <a:avLst/>
          </a:prstGeom>
          <a:solidFill>
            <a:schemeClr val="bg1"/>
          </a:solidFill>
        </p:spPr>
        <p:txBody>
          <a:bodyPr lIns="0" tIns="0" rIns="0" bIns="0"/>
          <a:lstStyle/>
          <a:p>
            <a:pPr algn="ctr">
              <a:spcBef>
                <a:spcPts val="700"/>
              </a:spcBef>
              <a:buSzPct val="100000"/>
            </a:pPr>
            <a:r>
              <a:rPr lang="en-US" sz="2000" b="1" dirty="0" smtClean="0">
                <a:solidFill>
                  <a:srgbClr val="C00000"/>
                </a:solidFill>
              </a:rPr>
              <a:t>Filter Types</a:t>
            </a:r>
          </a:p>
        </p:txBody>
      </p:sp>
      <p:pic>
        <p:nvPicPr>
          <p:cNvPr id="366600" name="Picture 8"/>
          <p:cNvPicPr>
            <a:picLocks noChangeAspect="1" noChangeArrowheads="1"/>
          </p:cNvPicPr>
          <p:nvPr/>
        </p:nvPicPr>
        <p:blipFill>
          <a:blip r:embed="rId9" cstate="print"/>
          <a:srcRect/>
          <a:stretch>
            <a:fillRect/>
          </a:stretch>
        </p:blipFill>
        <p:spPr bwMode="auto">
          <a:xfrm>
            <a:off x="6291263" y="5419725"/>
            <a:ext cx="2200275" cy="952500"/>
          </a:xfrm>
          <a:prstGeom prst="rect">
            <a:avLst/>
          </a:prstGeom>
          <a:noFill/>
          <a:ln w="9525">
            <a:noFill/>
            <a:miter lim="800000"/>
            <a:headEnd/>
            <a:tailEnd/>
          </a:ln>
        </p:spPr>
      </p:pic>
      <p:pic>
        <p:nvPicPr>
          <p:cNvPr id="366655" name="Picture 6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658" y="1393247"/>
            <a:ext cx="5415184" cy="3792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bwMode="gray">
          <a:xfrm>
            <a:off x="3584028" y="2969336"/>
            <a:ext cx="1702676" cy="370982"/>
          </a:xfrm>
          <a:prstGeom prst="ellipse">
            <a:avLst/>
          </a:prstGeom>
          <a:noFill/>
          <a:ln w="25400" cap="rnd" algn="ctr">
            <a:solidFill>
              <a:srgbClr val="FF0000"/>
            </a:solidFill>
            <a:miter lim="800000"/>
            <a:headEnd/>
            <a:tailEnd/>
          </a:ln>
        </p:spPr>
        <p:txBody>
          <a:bodyPr lIns="182880" rtlCol="0" anchor="ctr" anchorCtr="1"/>
          <a:lstStyle/>
          <a:p>
            <a:pPr algn="ctr" eaLnBrk="0" hangingPunct="0">
              <a:lnSpc>
                <a:spcPct val="106000"/>
              </a:lnSpc>
            </a:pP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88187"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Color Legend Highlighting</a:t>
            </a:r>
          </a:p>
        </p:txBody>
      </p:sp>
      <p:pic>
        <p:nvPicPr>
          <p:cNvPr id="388161" name="Picture 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009" y="2455150"/>
            <a:ext cx="3899503" cy="1559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267200" y="2963911"/>
            <a:ext cx="788276" cy="516680"/>
          </a:xfrm>
          <a:prstGeom prst="rect">
            <a:avLst/>
          </a:prstGeom>
        </p:spPr>
        <p:txBody>
          <a:bodyPr wrap="square" rtlCol="0">
            <a:spAutoFit/>
          </a:bodyPr>
          <a:lstStyle/>
          <a:p>
            <a:pPr marL="1588" algn="ctr" rtl="0" fontAlgn="base">
              <a:lnSpc>
                <a:spcPct val="106000"/>
              </a:lnSpc>
              <a:spcBef>
                <a:spcPct val="80000"/>
              </a:spcBef>
              <a:spcAft>
                <a:spcPct val="0"/>
              </a:spcAft>
              <a:buClr>
                <a:srgbClr val="000000"/>
              </a:buClr>
            </a:pPr>
            <a:r>
              <a:rPr lang="en-US" sz="2800" kern="1200" dirty="0" smtClean="0">
                <a:solidFill>
                  <a:srgbClr val="FF0000"/>
                </a:solidFill>
                <a:latin typeface="Arial"/>
                <a:ea typeface="+mn-ea"/>
                <a:cs typeface="Arial" charset="0"/>
              </a:rPr>
              <a:t>OR</a:t>
            </a:r>
            <a:endParaRPr lang="en-US" sz="2800" kern="1200" dirty="0">
              <a:solidFill>
                <a:srgbClr val="FF0000"/>
              </a:solidFill>
              <a:latin typeface="Arial"/>
              <a:ea typeface="+mn-ea"/>
              <a:cs typeface="Arial" charset="0"/>
            </a:endParaRPr>
          </a:p>
        </p:txBody>
      </p:sp>
      <p:pic>
        <p:nvPicPr>
          <p:cNvPr id="388162" name="Picture 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5476" y="2158069"/>
            <a:ext cx="389572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val 9"/>
          <p:cNvSpPr/>
          <p:nvPr/>
        </p:nvSpPr>
        <p:spPr bwMode="gray">
          <a:xfrm>
            <a:off x="6645986" y="3501610"/>
            <a:ext cx="1898924" cy="366195"/>
          </a:xfrm>
          <a:prstGeom prst="ellipse">
            <a:avLst/>
          </a:prstGeom>
          <a:noFill/>
          <a:ln w="25400" cap="rnd" algn="ctr">
            <a:solidFill>
              <a:srgbClr val="FF0000"/>
            </a:solidFill>
            <a:miter lim="800000"/>
            <a:headEnd/>
            <a:tailEnd/>
          </a:ln>
        </p:spPr>
        <p:txBody>
          <a:bodyPr lIns="182880" rtlCol="0" anchor="ctr" anchorCtr="1"/>
          <a:lstStyle/>
          <a:p>
            <a:pPr algn="ctr" eaLnBrk="0" hangingPunct="0">
              <a:lnSpc>
                <a:spcPct val="106000"/>
              </a:lnSpc>
            </a:pPr>
            <a:endParaRPr lang="en-US" dirty="0"/>
          </a:p>
        </p:txBody>
      </p:sp>
      <p:sp>
        <p:nvSpPr>
          <p:cNvPr id="11" name="Oval 10"/>
          <p:cNvSpPr/>
          <p:nvPr/>
        </p:nvSpPr>
        <p:spPr bwMode="gray">
          <a:xfrm>
            <a:off x="1802524" y="2596054"/>
            <a:ext cx="367862" cy="346835"/>
          </a:xfrm>
          <a:prstGeom prst="ellipse">
            <a:avLst/>
          </a:prstGeom>
          <a:noFill/>
          <a:ln w="25400" cap="rnd" algn="ctr">
            <a:solidFill>
              <a:srgbClr val="FF0000"/>
            </a:solidFill>
            <a:miter lim="800000"/>
            <a:headEnd/>
            <a:tailEnd/>
          </a:ln>
        </p:spPr>
        <p:txBody>
          <a:bodyPr lIns="182880" rtlCol="0" anchor="ctr" anchorCtr="1"/>
          <a:lstStyle/>
          <a:p>
            <a:pPr algn="ctr" eaLnBrk="0" hangingPunct="0">
              <a:lnSpc>
                <a:spcPct val="106000"/>
              </a:lnSpc>
            </a:pP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bwMode="gray">
          <a:xfrm>
            <a:off x="413340" y="1152525"/>
            <a:ext cx="8379069" cy="4887468"/>
          </a:xfrm>
        </p:spPr>
        <p:txBody>
          <a:bodyPr/>
          <a:lstStyle/>
          <a:p>
            <a:pPr algn="just">
              <a:spcBef>
                <a:spcPts val="400"/>
              </a:spcBef>
            </a:pPr>
            <a:r>
              <a:rPr lang="nl-NL" dirty="0" smtClean="0">
                <a:solidFill>
                  <a:srgbClr val="002776"/>
                </a:solidFill>
                <a:ea typeface="Times New Roman"/>
                <a:cs typeface="Arial"/>
              </a:rPr>
              <a:t>After </a:t>
            </a:r>
            <a:r>
              <a:rPr lang="nl-NL" dirty="0">
                <a:solidFill>
                  <a:srgbClr val="002776"/>
                </a:solidFill>
                <a:ea typeface="Times New Roman"/>
                <a:cs typeface="Arial"/>
              </a:rPr>
              <a:t>completing this course, learners will be able to:</a:t>
            </a:r>
            <a:endParaRPr lang="en-US" dirty="0">
              <a:solidFill>
                <a:srgbClr val="002776"/>
              </a:solidFill>
              <a:ea typeface="Times New Roman"/>
              <a:cs typeface="Arial"/>
            </a:endParaRPr>
          </a:p>
          <a:p>
            <a:pPr marL="1587" lvl="1" indent="0" algn="just">
              <a:spcBef>
                <a:spcPts val="600"/>
              </a:spcBef>
              <a:buClr>
                <a:schemeClr val="tx2"/>
              </a:buClr>
              <a:buNone/>
            </a:pPr>
            <a:r>
              <a:rPr lang="nl-NL" dirty="0" smtClean="0"/>
              <a:t>       Import multiple types of data sources</a:t>
            </a:r>
          </a:p>
          <a:p>
            <a:pPr marL="1587" lvl="1" indent="0" algn="just" defTabSz="465138">
              <a:spcBef>
                <a:spcPts val="600"/>
              </a:spcBef>
              <a:buClr>
                <a:schemeClr val="tx2"/>
              </a:buClr>
              <a:buNone/>
            </a:pPr>
            <a:r>
              <a:rPr lang="nl-NL" dirty="0"/>
              <a:t>	Understand basic controls and navigations of the tool</a:t>
            </a:r>
          </a:p>
          <a:p>
            <a:pPr marL="1587" lvl="1" indent="0" algn="just" defTabSz="465138">
              <a:spcBef>
                <a:spcPts val="600"/>
              </a:spcBef>
              <a:buClr>
                <a:schemeClr val="tx2"/>
              </a:buClr>
              <a:buNone/>
            </a:pPr>
            <a:r>
              <a:rPr lang="nl-NL" dirty="0"/>
              <a:t>	</a:t>
            </a:r>
            <a:r>
              <a:rPr lang="nl-NL" dirty="0" smtClean="0"/>
              <a:t>Create hierachies and groups</a:t>
            </a:r>
            <a:endParaRPr lang="nl-NL" dirty="0"/>
          </a:p>
          <a:p>
            <a:pPr marL="1587" lvl="1" indent="0" algn="just" defTabSz="465138">
              <a:spcBef>
                <a:spcPts val="600"/>
              </a:spcBef>
              <a:buClr>
                <a:schemeClr val="tx2"/>
              </a:buClr>
              <a:buNone/>
            </a:pPr>
            <a:r>
              <a:rPr lang="nl-NL" dirty="0"/>
              <a:t>	</a:t>
            </a:r>
            <a:r>
              <a:rPr lang="nl-NL" dirty="0" smtClean="0"/>
              <a:t>Be able to pick the right visualization for your data type</a:t>
            </a:r>
          </a:p>
          <a:p>
            <a:pPr marL="1587" lvl="1" indent="0" algn="just" defTabSz="465138">
              <a:spcBef>
                <a:spcPts val="600"/>
              </a:spcBef>
              <a:buClr>
                <a:schemeClr val="tx2"/>
              </a:buClr>
              <a:buNone/>
            </a:pPr>
            <a:r>
              <a:rPr lang="nl-NL" dirty="0"/>
              <a:t>	</a:t>
            </a:r>
            <a:r>
              <a:rPr lang="nl-NL" dirty="0" smtClean="0"/>
              <a:t>Understand the basic formatting features of Tableau</a:t>
            </a:r>
          </a:p>
          <a:p>
            <a:pPr marL="1587" lvl="1" indent="0" algn="just" defTabSz="465138">
              <a:spcBef>
                <a:spcPts val="600"/>
              </a:spcBef>
              <a:buClr>
                <a:schemeClr val="tx2"/>
              </a:buClr>
              <a:buNone/>
            </a:pPr>
            <a:r>
              <a:rPr lang="nl-NL" dirty="0"/>
              <a:t>	</a:t>
            </a:r>
            <a:r>
              <a:rPr lang="nl-NL" dirty="0" smtClean="0"/>
              <a:t>Use action filters and highlights	</a:t>
            </a:r>
            <a:endParaRPr lang="nl-NL" dirty="0"/>
          </a:p>
          <a:p>
            <a:pPr marL="1587" lvl="1" indent="0" algn="just" defTabSz="465138">
              <a:spcBef>
                <a:spcPts val="600"/>
              </a:spcBef>
              <a:buClr>
                <a:schemeClr val="tx2"/>
              </a:buClr>
              <a:buNone/>
            </a:pPr>
            <a:r>
              <a:rPr lang="nl-NL" dirty="0" smtClean="0"/>
              <a:t> 	Incorporate parameters into your visualizations</a:t>
            </a:r>
            <a:endParaRPr lang="nl-NL" dirty="0" smtClean="0"/>
          </a:p>
          <a:p>
            <a:pPr marL="1587" lvl="1" indent="0" algn="just" defTabSz="465138">
              <a:spcBef>
                <a:spcPts val="600"/>
              </a:spcBef>
              <a:buClr>
                <a:schemeClr val="tx2"/>
              </a:buClr>
              <a:buNone/>
            </a:pPr>
            <a:r>
              <a:rPr lang="nl-NL" dirty="0"/>
              <a:t>	</a:t>
            </a:r>
            <a:r>
              <a:rPr lang="nl-NL" dirty="0" smtClean="0"/>
              <a:t>Build an interactive dashboard	</a:t>
            </a:r>
          </a:p>
        </p:txBody>
      </p:sp>
      <p:sp>
        <p:nvSpPr>
          <p:cNvPr id="142363" name="Rectangle 27"/>
          <p:cNvSpPr>
            <a:spLocks noGrp="1"/>
          </p:cNvSpPr>
          <p:nvPr>
            <p:ph type="title"/>
          </p:nvPr>
        </p:nvSpPr>
        <p:spPr bwMode="gray">
          <a:xfrm>
            <a:off x="414339" y="446088"/>
            <a:ext cx="8330184" cy="333425"/>
          </a:xfrm>
        </p:spPr>
        <p:txBody>
          <a:bodyPr/>
          <a:lstStyle/>
          <a:p>
            <a:r>
              <a:rPr lang="en-US" dirty="0" smtClean="0"/>
              <a:t>Course Objectives</a:t>
            </a:r>
          </a:p>
        </p:txBody>
      </p:sp>
      <p:sp>
        <p:nvSpPr>
          <p:cNvPr id="2" name="Frame 1"/>
          <p:cNvSpPr/>
          <p:nvPr/>
        </p:nvSpPr>
        <p:spPr>
          <a:xfrm>
            <a:off x="457200" y="1873940"/>
            <a:ext cx="242047" cy="215153"/>
          </a:xfrm>
          <a:prstGeom prst="frame">
            <a:avLst/>
          </a:prstGeom>
          <a:solidFill>
            <a:schemeClr val="bg1"/>
          </a:solidFill>
          <a:ln w="12700">
            <a:solidFill>
              <a:schemeClr val="tx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800" b="0" dirty="0" smtClean="0">
                <a:solidFill>
                  <a:schemeClr val="tx1"/>
                </a:solidFill>
              </a:rPr>
              <a:t>   </a:t>
            </a:r>
          </a:p>
        </p:txBody>
      </p:sp>
      <p:sp>
        <p:nvSpPr>
          <p:cNvPr id="6" name="Frame 5"/>
          <p:cNvSpPr/>
          <p:nvPr/>
        </p:nvSpPr>
        <p:spPr>
          <a:xfrm>
            <a:off x="457200" y="3999584"/>
            <a:ext cx="242047" cy="215153"/>
          </a:xfrm>
          <a:prstGeom prst="frame">
            <a:avLst/>
          </a:prstGeom>
          <a:solidFill>
            <a:schemeClr val="bg1"/>
          </a:solidFill>
          <a:ln w="12700">
            <a:solidFill>
              <a:schemeClr val="tx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800" b="0" dirty="0" smtClean="0">
                <a:solidFill>
                  <a:schemeClr val="tx1"/>
                </a:solidFill>
              </a:rPr>
              <a:t>   </a:t>
            </a:r>
          </a:p>
        </p:txBody>
      </p:sp>
      <p:sp>
        <p:nvSpPr>
          <p:cNvPr id="9" name="Frame 8"/>
          <p:cNvSpPr/>
          <p:nvPr/>
        </p:nvSpPr>
        <p:spPr>
          <a:xfrm>
            <a:off x="457200" y="2228214"/>
            <a:ext cx="242047" cy="215153"/>
          </a:xfrm>
          <a:prstGeom prst="frame">
            <a:avLst/>
          </a:prstGeom>
          <a:solidFill>
            <a:schemeClr val="bg1"/>
          </a:solidFill>
          <a:ln w="12700">
            <a:solidFill>
              <a:schemeClr val="tx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800" b="0" dirty="0" smtClean="0">
                <a:solidFill>
                  <a:schemeClr val="tx1"/>
                </a:solidFill>
              </a:rPr>
              <a:t>   </a:t>
            </a:r>
          </a:p>
        </p:txBody>
      </p:sp>
      <p:sp>
        <p:nvSpPr>
          <p:cNvPr id="10" name="Frame 9"/>
          <p:cNvSpPr/>
          <p:nvPr/>
        </p:nvSpPr>
        <p:spPr>
          <a:xfrm>
            <a:off x="457200" y="2582488"/>
            <a:ext cx="242047" cy="215153"/>
          </a:xfrm>
          <a:prstGeom prst="frame">
            <a:avLst/>
          </a:prstGeom>
          <a:solidFill>
            <a:schemeClr val="bg1"/>
          </a:solidFill>
          <a:ln w="12700">
            <a:solidFill>
              <a:schemeClr val="tx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800" b="0" dirty="0" smtClean="0">
                <a:solidFill>
                  <a:schemeClr val="tx1"/>
                </a:solidFill>
              </a:rPr>
              <a:t>   </a:t>
            </a:r>
          </a:p>
        </p:txBody>
      </p:sp>
      <p:sp>
        <p:nvSpPr>
          <p:cNvPr id="11" name="Frame 10"/>
          <p:cNvSpPr/>
          <p:nvPr/>
        </p:nvSpPr>
        <p:spPr>
          <a:xfrm>
            <a:off x="457200" y="2936762"/>
            <a:ext cx="242047" cy="215153"/>
          </a:xfrm>
          <a:prstGeom prst="frame">
            <a:avLst/>
          </a:prstGeom>
          <a:solidFill>
            <a:schemeClr val="bg1"/>
          </a:solidFill>
          <a:ln w="12700">
            <a:solidFill>
              <a:schemeClr val="tx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800" b="0" dirty="0" smtClean="0">
                <a:solidFill>
                  <a:schemeClr val="tx1"/>
                </a:solidFill>
              </a:rPr>
              <a:t>   </a:t>
            </a:r>
          </a:p>
        </p:txBody>
      </p:sp>
      <p:sp>
        <p:nvSpPr>
          <p:cNvPr id="12" name="Frame 11"/>
          <p:cNvSpPr/>
          <p:nvPr/>
        </p:nvSpPr>
        <p:spPr>
          <a:xfrm>
            <a:off x="457200" y="3291036"/>
            <a:ext cx="242047" cy="215153"/>
          </a:xfrm>
          <a:prstGeom prst="frame">
            <a:avLst/>
          </a:prstGeom>
          <a:solidFill>
            <a:schemeClr val="bg1"/>
          </a:solidFill>
          <a:ln w="12700">
            <a:solidFill>
              <a:schemeClr val="tx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800" b="0" dirty="0" smtClean="0">
                <a:solidFill>
                  <a:schemeClr val="tx1"/>
                </a:solidFill>
              </a:rPr>
              <a:t>   </a:t>
            </a:r>
          </a:p>
        </p:txBody>
      </p:sp>
      <p:sp>
        <p:nvSpPr>
          <p:cNvPr id="13" name="Frame 12"/>
          <p:cNvSpPr/>
          <p:nvPr/>
        </p:nvSpPr>
        <p:spPr>
          <a:xfrm>
            <a:off x="457200" y="3645310"/>
            <a:ext cx="242047" cy="215153"/>
          </a:xfrm>
          <a:prstGeom prst="frame">
            <a:avLst/>
          </a:prstGeom>
          <a:solidFill>
            <a:schemeClr val="bg1"/>
          </a:solidFill>
          <a:ln w="12700">
            <a:solidFill>
              <a:schemeClr val="tx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800" b="0" dirty="0" smtClean="0">
                <a:solidFill>
                  <a:schemeClr val="tx1"/>
                </a:solidFill>
              </a:rPr>
              <a:t>   </a:t>
            </a:r>
          </a:p>
        </p:txBody>
      </p:sp>
      <p:sp>
        <p:nvSpPr>
          <p:cNvPr id="15" name="Frame 14"/>
          <p:cNvSpPr/>
          <p:nvPr/>
        </p:nvSpPr>
        <p:spPr>
          <a:xfrm>
            <a:off x="457200" y="1519666"/>
            <a:ext cx="242047" cy="215153"/>
          </a:xfrm>
          <a:prstGeom prst="frame">
            <a:avLst/>
          </a:prstGeom>
          <a:solidFill>
            <a:schemeClr val="bg1"/>
          </a:solidFill>
          <a:ln w="12700">
            <a:solidFill>
              <a:schemeClr val="tx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800" b="0" dirty="0" smtClean="0">
                <a:solidFill>
                  <a:schemeClr val="tx1"/>
                </a:solidFill>
              </a:rPr>
              <a:t>   </a:t>
            </a:r>
          </a:p>
        </p:txBody>
      </p:sp>
    </p:spTree>
    <p:extLst>
      <p:ext uri="{BB962C8B-B14F-4D97-AF65-F5344CB8AC3E}">
        <p14:creationId xmlns:p14="http://schemas.microsoft.com/office/powerpoint/2010/main" val="1570520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49621"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497055"/>
            <a:ext cx="8345487" cy="260969"/>
          </a:xfrm>
        </p:spPr>
        <p:txBody>
          <a:bodyPr/>
          <a:lstStyle/>
          <a:p>
            <a:pPr eaLnBrk="1" hangingPunct="1"/>
            <a:r>
              <a:rPr lang="en-US" dirty="0" smtClean="0"/>
              <a:t>Actions &gt; Highlights Or Filters</a:t>
            </a:r>
          </a:p>
        </p:txBody>
      </p:sp>
      <p:pic>
        <p:nvPicPr>
          <p:cNvPr id="449539" name="Picture 3"/>
          <p:cNvPicPr>
            <a:picLocks noChangeAspect="1" noChangeArrowheads="1"/>
          </p:cNvPicPr>
          <p:nvPr/>
        </p:nvPicPr>
        <p:blipFill>
          <a:blip r:embed="rId5" cstate="print"/>
          <a:srcRect/>
          <a:stretch>
            <a:fillRect/>
          </a:stretch>
        </p:blipFill>
        <p:spPr bwMode="auto">
          <a:xfrm>
            <a:off x="230188" y="3841211"/>
            <a:ext cx="4033837" cy="2302954"/>
          </a:xfrm>
          <a:prstGeom prst="rect">
            <a:avLst/>
          </a:prstGeom>
          <a:noFill/>
          <a:ln w="9525">
            <a:noFill/>
            <a:miter lim="800000"/>
            <a:headEnd/>
            <a:tailEnd/>
          </a:ln>
        </p:spPr>
      </p:pic>
      <p:sp>
        <p:nvSpPr>
          <p:cNvPr id="5" name="Text Placeholder 4"/>
          <p:cNvSpPr>
            <a:spLocks noGrp="1"/>
          </p:cNvSpPr>
          <p:nvPr>
            <p:ph type="body" sz="quarter" idx="4294967295"/>
          </p:nvPr>
        </p:nvSpPr>
        <p:spPr>
          <a:xfrm>
            <a:off x="393701" y="1152525"/>
            <a:ext cx="4178300" cy="4053459"/>
          </a:xfrm>
          <a:prstGeom prst="rect">
            <a:avLst/>
          </a:prstGeom>
        </p:spPr>
        <p:txBody>
          <a:bodyPr lIns="0" tIns="0" rIns="0" bIns="0"/>
          <a:lstStyle/>
          <a:p>
            <a:pPr>
              <a:spcBef>
                <a:spcPts val="700"/>
              </a:spcBef>
              <a:buSzPct val="100000"/>
              <a:buAutoNum type="arabicPeriod"/>
            </a:pPr>
            <a:r>
              <a:rPr lang="en-US" sz="1600" dirty="0" smtClean="0"/>
              <a:t>Select Worksheet &gt; Actions</a:t>
            </a:r>
          </a:p>
          <a:p>
            <a:pPr>
              <a:spcBef>
                <a:spcPts val="700"/>
              </a:spcBef>
              <a:buSzPct val="100000"/>
              <a:buAutoNum type="arabicPeriod"/>
            </a:pPr>
            <a:r>
              <a:rPr lang="en-US" sz="1600" dirty="0" smtClean="0"/>
              <a:t>Add Action &gt; Highlight/Filters</a:t>
            </a:r>
          </a:p>
          <a:p>
            <a:pPr>
              <a:spcBef>
                <a:spcPts val="700"/>
              </a:spcBef>
              <a:buSzPct val="100000"/>
              <a:buAutoNum type="arabicPeriod"/>
            </a:pPr>
            <a:r>
              <a:rPr lang="en-US" sz="1600" dirty="0" smtClean="0"/>
              <a:t>Give name</a:t>
            </a:r>
          </a:p>
          <a:p>
            <a:pPr>
              <a:spcBef>
                <a:spcPts val="700"/>
              </a:spcBef>
              <a:buSzPct val="100000"/>
              <a:buAutoNum type="arabicPeriod"/>
            </a:pPr>
            <a:r>
              <a:rPr lang="en-US" sz="1600" dirty="0" smtClean="0"/>
              <a:t>Select source sheet</a:t>
            </a:r>
          </a:p>
          <a:p>
            <a:pPr>
              <a:spcBef>
                <a:spcPts val="700"/>
              </a:spcBef>
              <a:buSzPct val="100000"/>
              <a:buAutoNum type="arabicPeriod"/>
            </a:pPr>
            <a:r>
              <a:rPr lang="en-US" sz="1600" dirty="0" smtClean="0"/>
              <a:t>Select how you want to launch action</a:t>
            </a:r>
          </a:p>
          <a:p>
            <a:pPr>
              <a:spcBef>
                <a:spcPts val="700"/>
              </a:spcBef>
              <a:buSzPct val="100000"/>
              <a:buAutoNum type="arabicPeriod"/>
            </a:pPr>
            <a:r>
              <a:rPr lang="en-US" sz="1600" dirty="0" smtClean="0"/>
              <a:t>Select target sheet</a:t>
            </a:r>
          </a:p>
          <a:p>
            <a:pPr>
              <a:spcBef>
                <a:spcPts val="700"/>
              </a:spcBef>
              <a:buSzPct val="100000"/>
              <a:buAutoNum type="arabicPeriod"/>
            </a:pPr>
            <a:r>
              <a:rPr lang="en-US" sz="1600" dirty="0" smtClean="0"/>
              <a:t>Select fields you want to highlight</a:t>
            </a:r>
            <a:endParaRPr lang="en-US" sz="1500" dirty="0" smtClean="0"/>
          </a:p>
        </p:txBody>
      </p:sp>
      <p:pic>
        <p:nvPicPr>
          <p:cNvPr id="449540" name="Picture 4"/>
          <p:cNvPicPr>
            <a:picLocks noChangeAspect="1" noChangeArrowheads="1"/>
          </p:cNvPicPr>
          <p:nvPr/>
        </p:nvPicPr>
        <p:blipFill>
          <a:blip r:embed="rId6" cstate="print"/>
          <a:srcRect/>
          <a:stretch>
            <a:fillRect/>
          </a:stretch>
        </p:blipFill>
        <p:spPr bwMode="auto">
          <a:xfrm>
            <a:off x="4694238" y="1152525"/>
            <a:ext cx="4114800" cy="1346318"/>
          </a:xfrm>
          <a:prstGeom prst="rect">
            <a:avLst/>
          </a:prstGeom>
          <a:noFill/>
          <a:ln w="9525">
            <a:noFill/>
            <a:miter lim="800000"/>
            <a:headEnd/>
            <a:tailEnd/>
          </a:ln>
        </p:spPr>
      </p:pic>
      <p:pic>
        <p:nvPicPr>
          <p:cNvPr id="449541" name="Picture 5"/>
          <p:cNvPicPr>
            <a:picLocks noChangeAspect="1" noChangeArrowheads="1"/>
          </p:cNvPicPr>
          <p:nvPr/>
        </p:nvPicPr>
        <p:blipFill>
          <a:blip r:embed="rId7" cstate="print"/>
          <a:srcRect/>
          <a:stretch>
            <a:fillRect/>
          </a:stretch>
        </p:blipFill>
        <p:spPr bwMode="auto">
          <a:xfrm>
            <a:off x="4694238" y="2667001"/>
            <a:ext cx="4114800" cy="1363107"/>
          </a:xfrm>
          <a:prstGeom prst="rect">
            <a:avLst/>
          </a:prstGeom>
          <a:noFill/>
          <a:ln w="9525">
            <a:noFill/>
            <a:miter lim="800000"/>
            <a:headEnd/>
            <a:tailEnd/>
          </a:ln>
        </p:spPr>
      </p:pic>
      <p:pic>
        <p:nvPicPr>
          <p:cNvPr id="449542" name="Picture 6"/>
          <p:cNvPicPr>
            <a:picLocks noChangeAspect="1" noChangeArrowheads="1"/>
          </p:cNvPicPr>
          <p:nvPr/>
        </p:nvPicPr>
        <p:blipFill>
          <a:blip r:embed="rId8" cstate="print"/>
          <a:srcRect/>
          <a:stretch>
            <a:fillRect/>
          </a:stretch>
        </p:blipFill>
        <p:spPr bwMode="auto">
          <a:xfrm>
            <a:off x="4694238" y="4427538"/>
            <a:ext cx="4114800" cy="1076472"/>
          </a:xfrm>
          <a:prstGeom prst="rect">
            <a:avLst/>
          </a:prstGeom>
          <a:noFill/>
          <a:ln w="9525">
            <a:noFill/>
            <a:miter lim="800000"/>
            <a:headEnd/>
            <a:tailEnd/>
          </a:ln>
        </p:spPr>
      </p:pic>
      <p:sp>
        <p:nvSpPr>
          <p:cNvPr id="9" name="TextBox 8"/>
          <p:cNvSpPr txBox="1"/>
          <p:nvPr/>
        </p:nvSpPr>
        <p:spPr>
          <a:xfrm>
            <a:off x="1753890" y="5483225"/>
            <a:ext cx="457498" cy="668196"/>
          </a:xfrm>
          <a:prstGeom prst="rect">
            <a:avLst/>
          </a:prstGeom>
        </p:spPr>
        <p:txBody>
          <a:bodyPr wrap="none" rtlCol="0">
            <a:spAutoFit/>
          </a:bodyPr>
          <a:lstStyle/>
          <a:p>
            <a:pPr marL="169863" indent="-168275" algn="l" rtl="0" fontAlgn="base">
              <a:lnSpc>
                <a:spcPct val="106000"/>
              </a:lnSpc>
              <a:spcBef>
                <a:spcPct val="80000"/>
              </a:spcBef>
              <a:spcAft>
                <a:spcPct val="0"/>
              </a:spcAft>
              <a:buClr>
                <a:srgbClr val="000000"/>
              </a:buClr>
            </a:pPr>
            <a:r>
              <a:rPr lang="en-US" sz="3800" b="1" kern="1200" dirty="0" smtClean="0">
                <a:solidFill>
                  <a:srgbClr val="C00000"/>
                </a:solidFill>
                <a:latin typeface="Arial"/>
                <a:ea typeface="+mn-ea"/>
                <a:cs typeface="Arial" charset="0"/>
              </a:rPr>
              <a:t>2</a:t>
            </a:r>
            <a:endParaRPr lang="en-US" sz="3800" b="1" kern="1200" dirty="0">
              <a:solidFill>
                <a:srgbClr val="C00000"/>
              </a:solidFill>
              <a:latin typeface="Arial"/>
              <a:ea typeface="+mn-ea"/>
              <a:cs typeface="Arial" charset="0"/>
            </a:endParaRPr>
          </a:p>
        </p:txBody>
      </p:sp>
      <p:sp>
        <p:nvSpPr>
          <p:cNvPr id="10" name="TextBox 9"/>
          <p:cNvSpPr txBox="1"/>
          <p:nvPr/>
        </p:nvSpPr>
        <p:spPr>
          <a:xfrm>
            <a:off x="6572250" y="1578840"/>
            <a:ext cx="457498" cy="668196"/>
          </a:xfrm>
          <a:prstGeom prst="rect">
            <a:avLst/>
          </a:prstGeom>
        </p:spPr>
        <p:txBody>
          <a:bodyPr wrap="none" rtlCol="0">
            <a:spAutoFit/>
          </a:bodyPr>
          <a:lstStyle/>
          <a:p>
            <a:pPr marL="169863" indent="-168275" algn="l" rtl="0" fontAlgn="base">
              <a:lnSpc>
                <a:spcPct val="106000"/>
              </a:lnSpc>
              <a:spcBef>
                <a:spcPct val="80000"/>
              </a:spcBef>
              <a:spcAft>
                <a:spcPct val="0"/>
              </a:spcAft>
              <a:buClr>
                <a:srgbClr val="000000"/>
              </a:buClr>
            </a:pPr>
            <a:r>
              <a:rPr lang="en-US" sz="3800" b="1" kern="1200" dirty="0" smtClean="0">
                <a:solidFill>
                  <a:srgbClr val="C00000"/>
                </a:solidFill>
                <a:latin typeface="Arial"/>
                <a:ea typeface="+mn-ea"/>
                <a:cs typeface="Arial" charset="0"/>
              </a:rPr>
              <a:t>4</a:t>
            </a:r>
            <a:endParaRPr lang="en-US" sz="3800" b="1" kern="1200" dirty="0">
              <a:solidFill>
                <a:srgbClr val="C00000"/>
              </a:solidFill>
              <a:latin typeface="Arial"/>
              <a:ea typeface="+mn-ea"/>
              <a:cs typeface="Arial" charset="0"/>
            </a:endParaRPr>
          </a:p>
        </p:txBody>
      </p:sp>
      <p:sp>
        <p:nvSpPr>
          <p:cNvPr id="11" name="TextBox 10"/>
          <p:cNvSpPr txBox="1"/>
          <p:nvPr/>
        </p:nvSpPr>
        <p:spPr>
          <a:xfrm>
            <a:off x="7123410" y="3179040"/>
            <a:ext cx="457498" cy="668196"/>
          </a:xfrm>
          <a:prstGeom prst="rect">
            <a:avLst/>
          </a:prstGeom>
        </p:spPr>
        <p:txBody>
          <a:bodyPr wrap="none" rtlCol="0">
            <a:spAutoFit/>
          </a:bodyPr>
          <a:lstStyle/>
          <a:p>
            <a:pPr marL="169863" indent="-168275" algn="l" rtl="0" fontAlgn="base">
              <a:lnSpc>
                <a:spcPct val="106000"/>
              </a:lnSpc>
              <a:spcBef>
                <a:spcPct val="80000"/>
              </a:spcBef>
              <a:spcAft>
                <a:spcPct val="0"/>
              </a:spcAft>
              <a:buClr>
                <a:srgbClr val="000000"/>
              </a:buClr>
            </a:pPr>
            <a:r>
              <a:rPr lang="en-US" sz="3800" b="1" kern="1200" dirty="0" smtClean="0">
                <a:solidFill>
                  <a:srgbClr val="C00000"/>
                </a:solidFill>
                <a:latin typeface="Arial"/>
                <a:ea typeface="+mn-ea"/>
                <a:cs typeface="Arial" charset="0"/>
              </a:rPr>
              <a:t>6</a:t>
            </a:r>
            <a:endParaRPr lang="en-US" sz="3800" b="1" kern="1200" dirty="0">
              <a:solidFill>
                <a:srgbClr val="C00000"/>
              </a:solidFill>
              <a:latin typeface="Arial"/>
              <a:ea typeface="+mn-ea"/>
              <a:cs typeface="Arial" charset="0"/>
            </a:endParaRPr>
          </a:p>
        </p:txBody>
      </p:sp>
      <p:sp>
        <p:nvSpPr>
          <p:cNvPr id="12" name="TextBox 11"/>
          <p:cNvSpPr txBox="1"/>
          <p:nvPr/>
        </p:nvSpPr>
        <p:spPr>
          <a:xfrm>
            <a:off x="7674570" y="4645890"/>
            <a:ext cx="457498" cy="668196"/>
          </a:xfrm>
          <a:prstGeom prst="rect">
            <a:avLst/>
          </a:prstGeom>
        </p:spPr>
        <p:txBody>
          <a:bodyPr wrap="none" rtlCol="0">
            <a:spAutoFit/>
          </a:bodyPr>
          <a:lstStyle/>
          <a:p>
            <a:pPr marL="169863" indent="-168275" algn="l" rtl="0" fontAlgn="base">
              <a:lnSpc>
                <a:spcPct val="106000"/>
              </a:lnSpc>
              <a:spcBef>
                <a:spcPct val="80000"/>
              </a:spcBef>
              <a:spcAft>
                <a:spcPct val="0"/>
              </a:spcAft>
              <a:buClr>
                <a:srgbClr val="000000"/>
              </a:buClr>
            </a:pPr>
            <a:r>
              <a:rPr lang="en-US" sz="3800" b="1" kern="1200" dirty="0" smtClean="0">
                <a:solidFill>
                  <a:srgbClr val="C00000"/>
                </a:solidFill>
                <a:latin typeface="Arial"/>
                <a:ea typeface="+mn-ea"/>
                <a:cs typeface="Arial" charset="0"/>
              </a:rPr>
              <a:t>7</a:t>
            </a:r>
            <a:endParaRPr lang="en-US" sz="3800" b="1" kern="1200" dirty="0">
              <a:solidFill>
                <a:srgbClr val="C00000"/>
              </a:solidFill>
              <a:latin typeface="Arial"/>
              <a:ea typeface="+mn-ea"/>
              <a:cs typeface="Arial" charset="0"/>
            </a:endParaRPr>
          </a:p>
        </p:txBody>
      </p:sp>
      <p:sp>
        <p:nvSpPr>
          <p:cNvPr id="14" name="TextBox 13"/>
          <p:cNvSpPr txBox="1"/>
          <p:nvPr/>
        </p:nvSpPr>
        <p:spPr>
          <a:xfrm>
            <a:off x="8375501" y="1562100"/>
            <a:ext cx="457498" cy="668196"/>
          </a:xfrm>
          <a:prstGeom prst="rect">
            <a:avLst/>
          </a:prstGeom>
        </p:spPr>
        <p:txBody>
          <a:bodyPr wrap="none" rtlCol="0">
            <a:spAutoFit/>
          </a:bodyPr>
          <a:lstStyle/>
          <a:p>
            <a:pPr marL="169863" indent="-168275" algn="l" rtl="0" fontAlgn="base">
              <a:lnSpc>
                <a:spcPct val="106000"/>
              </a:lnSpc>
              <a:spcBef>
                <a:spcPct val="80000"/>
              </a:spcBef>
              <a:spcAft>
                <a:spcPct val="0"/>
              </a:spcAft>
              <a:buClr>
                <a:srgbClr val="000000"/>
              </a:buClr>
            </a:pPr>
            <a:r>
              <a:rPr lang="en-US" sz="3800" b="1" kern="1200" dirty="0" smtClean="0">
                <a:solidFill>
                  <a:srgbClr val="C00000"/>
                </a:solidFill>
                <a:latin typeface="Arial"/>
                <a:ea typeface="+mn-ea"/>
                <a:cs typeface="Arial" charset="0"/>
              </a:rPr>
              <a:t>5</a:t>
            </a:r>
            <a:endParaRPr lang="en-US" sz="3800" b="1" kern="1200" dirty="0">
              <a:solidFill>
                <a:srgbClr val="C00000"/>
              </a:solidFill>
              <a:latin typeface="Arial"/>
              <a:ea typeface="+mn-ea"/>
              <a:cs typeface="Arial"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53719"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497055"/>
            <a:ext cx="8345487" cy="260969"/>
          </a:xfrm>
        </p:spPr>
        <p:txBody>
          <a:bodyPr/>
          <a:lstStyle/>
          <a:p>
            <a:pPr eaLnBrk="1" hangingPunct="1"/>
            <a:r>
              <a:rPr lang="en-US" dirty="0" smtClean="0"/>
              <a:t>T8 Filters</a:t>
            </a:r>
          </a:p>
        </p:txBody>
      </p:sp>
      <p:sp>
        <p:nvSpPr>
          <p:cNvPr id="10" name="Text Placeholder 4"/>
          <p:cNvSpPr>
            <a:spLocks noGrp="1"/>
          </p:cNvSpPr>
          <p:nvPr>
            <p:ph type="body" sz="quarter" idx="4294967295"/>
          </p:nvPr>
        </p:nvSpPr>
        <p:spPr>
          <a:xfrm>
            <a:off x="283779" y="1079050"/>
            <a:ext cx="8387255" cy="314325"/>
          </a:xfrm>
          <a:prstGeom prst="rect">
            <a:avLst/>
          </a:prstGeom>
          <a:solidFill>
            <a:schemeClr val="bg1"/>
          </a:solidFill>
        </p:spPr>
        <p:txBody>
          <a:bodyPr lIns="0" tIns="0" rIns="0" bIns="0"/>
          <a:lstStyle/>
          <a:p>
            <a:pPr algn="ctr">
              <a:spcBef>
                <a:spcPts val="700"/>
              </a:spcBef>
              <a:buSzPct val="100000"/>
            </a:pPr>
            <a:r>
              <a:rPr lang="en-US" sz="2000" b="1" dirty="0" smtClean="0">
                <a:solidFill>
                  <a:srgbClr val="C00000"/>
                </a:solidFill>
              </a:rPr>
              <a:t>Gets rid of the old Global Filter, allows you to selectively filter</a:t>
            </a:r>
          </a:p>
        </p:txBody>
      </p:sp>
      <p:sp>
        <p:nvSpPr>
          <p:cNvPr id="12" name="Oval 11"/>
          <p:cNvSpPr/>
          <p:nvPr/>
        </p:nvSpPr>
        <p:spPr bwMode="gray">
          <a:xfrm>
            <a:off x="3609975" y="3190875"/>
            <a:ext cx="657225" cy="723900"/>
          </a:xfrm>
          <a:prstGeom prst="ellipse">
            <a:avLst/>
          </a:prstGeom>
          <a:noFill/>
          <a:ln w="76200" cap="rnd" algn="ctr">
            <a:solidFill>
              <a:srgbClr val="C00000"/>
            </a:solidFill>
            <a:miter lim="800000"/>
            <a:headEnd/>
            <a:tailEnd/>
          </a:ln>
        </p:spPr>
        <p:txBody>
          <a:bodyPr lIns="182880" rtlCol="0" anchor="ctr" anchorCtr="1"/>
          <a:lstStyle/>
          <a:p>
            <a:pPr algn="ctr" eaLnBrk="0" hangingPunct="0">
              <a:lnSpc>
                <a:spcPct val="106000"/>
              </a:lnSpc>
            </a:pPr>
            <a:endParaRPr lang="en-US" dirty="0"/>
          </a:p>
        </p:txBody>
      </p:sp>
      <p:pic>
        <p:nvPicPr>
          <p:cNvPr id="453695"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369" y="1995980"/>
            <a:ext cx="5894990" cy="4171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510027" r:id="rId4" imgW="0" imgH="0" progId="PowerPoint.Show.8">
                  <p:embed/>
                </p:oleObj>
              </mc:Choice>
              <mc:Fallback>
                <p:oleObj r:id="rId4"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Extracting and Optimizing Data</a:t>
            </a:r>
          </a:p>
        </p:txBody>
      </p:sp>
      <p:sp>
        <p:nvSpPr>
          <p:cNvPr id="5" name="Text Placeholder 4"/>
          <p:cNvSpPr>
            <a:spLocks noGrp="1"/>
          </p:cNvSpPr>
          <p:nvPr>
            <p:ph type="body" sz="quarter" idx="4294967295"/>
          </p:nvPr>
        </p:nvSpPr>
        <p:spPr>
          <a:xfrm>
            <a:off x="581025" y="5216525"/>
            <a:ext cx="4333875" cy="1219200"/>
          </a:xfrm>
          <a:prstGeom prst="rect">
            <a:avLst/>
          </a:prstGeom>
          <a:solidFill>
            <a:schemeClr val="bg1"/>
          </a:solidFill>
        </p:spPr>
        <p:txBody>
          <a:bodyPr lIns="0" tIns="0" rIns="0" bIns="0"/>
          <a:lstStyle/>
          <a:p>
            <a:pPr marL="0" indent="0">
              <a:spcBef>
                <a:spcPts val="700"/>
              </a:spcBef>
              <a:buSzPct val="100000"/>
            </a:pPr>
            <a:r>
              <a:rPr lang="en-US" sz="2000" b="1" dirty="0" smtClean="0">
                <a:solidFill>
                  <a:srgbClr val="C00000"/>
                </a:solidFill>
              </a:rPr>
              <a:t>When to use…. </a:t>
            </a:r>
            <a:r>
              <a:rPr lang="en-US" sz="2000" dirty="0" smtClean="0">
                <a:solidFill>
                  <a:srgbClr val="C00000"/>
                </a:solidFill>
              </a:rPr>
              <a:t>Done playing with data and views and want to publish and improve speeds and size</a:t>
            </a:r>
          </a:p>
        </p:txBody>
      </p:sp>
      <p:pic>
        <p:nvPicPr>
          <p:cNvPr id="6" name="Picture 3"/>
          <p:cNvPicPr>
            <a:picLocks noChangeAspect="1" noChangeArrowheads="1"/>
          </p:cNvPicPr>
          <p:nvPr/>
        </p:nvPicPr>
        <p:blipFill>
          <a:blip r:embed="rId5" cstate="print"/>
          <a:srcRect/>
          <a:stretch>
            <a:fillRect/>
          </a:stretch>
        </p:blipFill>
        <p:spPr bwMode="auto">
          <a:xfrm>
            <a:off x="581025" y="1139825"/>
            <a:ext cx="3872736" cy="3902075"/>
          </a:xfrm>
          <a:prstGeom prst="rect">
            <a:avLst/>
          </a:prstGeom>
          <a:noFill/>
          <a:ln w="9525">
            <a:noFill/>
            <a:miter lim="800000"/>
            <a:headEnd/>
            <a:tailEnd/>
          </a:ln>
        </p:spPr>
      </p:pic>
      <p:sp>
        <p:nvSpPr>
          <p:cNvPr id="7" name="Text Placeholder 4"/>
          <p:cNvSpPr>
            <a:spLocks noGrp="1"/>
          </p:cNvSpPr>
          <p:nvPr>
            <p:ph type="body" sz="quarter" idx="4294967295"/>
          </p:nvPr>
        </p:nvSpPr>
        <p:spPr>
          <a:xfrm>
            <a:off x="4876800" y="1152525"/>
            <a:ext cx="4029075" cy="5302250"/>
          </a:xfrm>
          <a:prstGeom prst="rect">
            <a:avLst/>
          </a:prstGeom>
          <a:solidFill>
            <a:schemeClr val="bg1"/>
          </a:solidFill>
        </p:spPr>
        <p:txBody>
          <a:bodyPr lIns="0" tIns="0" rIns="0" bIns="0"/>
          <a:lstStyle/>
          <a:p>
            <a:pPr marL="0" indent="0">
              <a:spcBef>
                <a:spcPts val="700"/>
              </a:spcBef>
              <a:buSzPct val="100000"/>
            </a:pPr>
            <a:r>
              <a:rPr lang="en-US" sz="2000" b="1" dirty="0" smtClean="0">
                <a:solidFill>
                  <a:srgbClr val="C00000"/>
                </a:solidFill>
              </a:rPr>
              <a:t>Optimizing Data</a:t>
            </a:r>
          </a:p>
          <a:p>
            <a:pPr marL="0" indent="0">
              <a:spcBef>
                <a:spcPts val="700"/>
              </a:spcBef>
              <a:buSzPct val="100000"/>
            </a:pPr>
            <a:r>
              <a:rPr lang="en-US" sz="2000" dirty="0" smtClean="0">
                <a:solidFill>
                  <a:srgbClr val="C00000"/>
                </a:solidFill>
              </a:rPr>
              <a:t>Extract &gt; Optimize</a:t>
            </a:r>
          </a:p>
          <a:p>
            <a:pPr marL="0" indent="0">
              <a:spcBef>
                <a:spcPts val="700"/>
              </a:spcBef>
              <a:buSzPct val="100000"/>
            </a:pPr>
            <a:endParaRPr lang="en-US" sz="2000" b="1" dirty="0" smtClean="0">
              <a:solidFill>
                <a:srgbClr val="C00000"/>
              </a:solidFill>
            </a:endParaRPr>
          </a:p>
          <a:p>
            <a:pPr marL="0" indent="0">
              <a:spcBef>
                <a:spcPts val="700"/>
              </a:spcBef>
              <a:buSzPct val="100000"/>
            </a:pPr>
            <a:r>
              <a:rPr lang="en-US" sz="2000" b="1" dirty="0" smtClean="0">
                <a:solidFill>
                  <a:srgbClr val="C00000"/>
                </a:solidFill>
              </a:rPr>
              <a:t>When to use…. </a:t>
            </a:r>
            <a:endParaRPr lang="en-US" sz="2000" dirty="0" smtClean="0">
              <a:solidFill>
                <a:srgbClr val="C00000"/>
              </a:solidFill>
            </a:endParaRPr>
          </a:p>
          <a:p>
            <a:pPr marL="0" indent="0"/>
            <a:r>
              <a:rPr lang="en-US" sz="2000" dirty="0" smtClean="0">
                <a:solidFill>
                  <a:srgbClr val="C00000"/>
                </a:solidFill>
              </a:rPr>
              <a:t>Optimizing moves calculated fields into the extract so they don’t have to be computed locally every time</a:t>
            </a:r>
          </a:p>
          <a:p>
            <a:pPr marL="0" indent="0"/>
            <a:r>
              <a:rPr lang="en-US" sz="2000" dirty="0" smtClean="0">
                <a:solidFill>
                  <a:srgbClr val="C00000"/>
                </a:solidFill>
              </a:rPr>
              <a:t>Each time you optimize the extract, any deleted calculations will be removed fro the extract, new ones will be added, and modified ones will be updated.</a:t>
            </a:r>
          </a:p>
        </p:txBody>
      </p:sp>
    </p:spTree>
    <p:extLst>
      <p:ext uri="{BB962C8B-B14F-4D97-AF65-F5344CB8AC3E}">
        <p14:creationId xmlns:p14="http://schemas.microsoft.com/office/powerpoint/2010/main" val="46731258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511054" r:id="rId4" imgW="0" imgH="0" progId="PowerPoint.Show.8">
                  <p:embed/>
                </p:oleObj>
              </mc:Choice>
              <mc:Fallback>
                <p:oleObj r:id="rId4"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Multiple Data Connections</a:t>
            </a:r>
          </a:p>
        </p:txBody>
      </p:sp>
      <p:sp>
        <p:nvSpPr>
          <p:cNvPr id="20" name="Text Placeholder 4"/>
          <p:cNvSpPr>
            <a:spLocks noGrp="1"/>
          </p:cNvSpPr>
          <p:nvPr>
            <p:ph type="body" sz="quarter" idx="4294967295"/>
          </p:nvPr>
        </p:nvSpPr>
        <p:spPr>
          <a:xfrm>
            <a:off x="354012" y="1003934"/>
            <a:ext cx="3623627" cy="314325"/>
          </a:xfrm>
          <a:prstGeom prst="rect">
            <a:avLst/>
          </a:prstGeom>
          <a:solidFill>
            <a:schemeClr val="bg1"/>
          </a:solidFill>
        </p:spPr>
        <p:txBody>
          <a:bodyPr lIns="0" tIns="0" rIns="0" bIns="0"/>
          <a:lstStyle/>
          <a:p>
            <a:pPr>
              <a:spcBef>
                <a:spcPts val="700"/>
              </a:spcBef>
              <a:buSzPct val="100000"/>
            </a:pPr>
            <a:r>
              <a:rPr lang="en-US" sz="2000" b="1" dirty="0" smtClean="0">
                <a:solidFill>
                  <a:schemeClr val="accent1"/>
                </a:solidFill>
              </a:rPr>
              <a:t>Blue Check = Primary</a:t>
            </a:r>
          </a:p>
        </p:txBody>
      </p:sp>
      <p:sp>
        <p:nvSpPr>
          <p:cNvPr id="15" name="Text Placeholder 4"/>
          <p:cNvSpPr>
            <a:spLocks noGrp="1"/>
          </p:cNvSpPr>
          <p:nvPr>
            <p:ph type="body" sz="quarter" idx="4294967295"/>
          </p:nvPr>
        </p:nvSpPr>
        <p:spPr>
          <a:xfrm>
            <a:off x="354012" y="1384934"/>
            <a:ext cx="3623627" cy="314325"/>
          </a:xfrm>
          <a:prstGeom prst="rect">
            <a:avLst/>
          </a:prstGeom>
          <a:solidFill>
            <a:schemeClr val="bg1"/>
          </a:solidFill>
        </p:spPr>
        <p:txBody>
          <a:bodyPr lIns="0" tIns="0" rIns="0" bIns="0"/>
          <a:lstStyle/>
          <a:p>
            <a:pPr>
              <a:spcBef>
                <a:spcPts val="700"/>
              </a:spcBef>
              <a:buSzPct val="100000"/>
            </a:pPr>
            <a:r>
              <a:rPr lang="en-US" sz="2000" b="1" dirty="0" smtClean="0">
                <a:solidFill>
                  <a:srgbClr val="FF9900"/>
                </a:solidFill>
              </a:rPr>
              <a:t>Orange Check = Secondary</a:t>
            </a:r>
          </a:p>
        </p:txBody>
      </p:sp>
      <p:sp>
        <p:nvSpPr>
          <p:cNvPr id="16" name="Text Placeholder 4"/>
          <p:cNvSpPr>
            <a:spLocks noGrp="1"/>
          </p:cNvSpPr>
          <p:nvPr>
            <p:ph type="body" sz="quarter" idx="4294967295"/>
          </p:nvPr>
        </p:nvSpPr>
        <p:spPr>
          <a:xfrm>
            <a:off x="354012" y="1765934"/>
            <a:ext cx="3623627" cy="314325"/>
          </a:xfrm>
          <a:prstGeom prst="rect">
            <a:avLst/>
          </a:prstGeom>
          <a:solidFill>
            <a:schemeClr val="bg1"/>
          </a:solidFill>
        </p:spPr>
        <p:txBody>
          <a:bodyPr lIns="0" tIns="0" rIns="0" bIns="0"/>
          <a:lstStyle/>
          <a:p>
            <a:pPr>
              <a:spcBef>
                <a:spcPts val="700"/>
              </a:spcBef>
              <a:buSzPct val="100000"/>
            </a:pPr>
            <a:r>
              <a:rPr lang="en-US" sz="2000" b="1" dirty="0" smtClean="0">
                <a:solidFill>
                  <a:srgbClr val="C00000"/>
                </a:solidFill>
              </a:rPr>
              <a:t>Link = Data Relationship</a:t>
            </a:r>
          </a:p>
        </p:txBody>
      </p:sp>
      <p:pic>
        <p:nvPicPr>
          <p:cNvPr id="511030" name="Picture 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312" y="2186152"/>
            <a:ext cx="7567612" cy="4424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Oval 10"/>
          <p:cNvSpPr/>
          <p:nvPr/>
        </p:nvSpPr>
        <p:spPr bwMode="gray">
          <a:xfrm>
            <a:off x="231228" y="2995448"/>
            <a:ext cx="3048000" cy="2060027"/>
          </a:xfrm>
          <a:prstGeom prst="ellipse">
            <a:avLst/>
          </a:prstGeom>
          <a:noFill/>
          <a:ln w="25400" cap="rnd" algn="ctr">
            <a:solidFill>
              <a:srgbClr val="FF0000"/>
            </a:solidFill>
            <a:miter lim="800000"/>
            <a:headEnd/>
            <a:tailEnd/>
          </a:ln>
        </p:spPr>
        <p:txBody>
          <a:bodyPr lIns="182880" rtlCol="0" anchor="ctr" anchorCtr="1"/>
          <a:lstStyle/>
          <a:p>
            <a:pPr algn="ctr" eaLnBrk="0" hangingPunct="0">
              <a:lnSpc>
                <a:spcPct val="106000"/>
              </a:lnSpc>
            </a:pPr>
            <a:endParaRPr lang="en-US" dirty="0"/>
          </a:p>
        </p:txBody>
      </p:sp>
    </p:spTree>
    <p:extLst>
      <p:ext uri="{BB962C8B-B14F-4D97-AF65-F5344CB8AC3E}">
        <p14:creationId xmlns:p14="http://schemas.microsoft.com/office/powerpoint/2010/main" val="17778891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54397"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Animating Through Pages Shelf</a:t>
            </a:r>
          </a:p>
        </p:txBody>
      </p:sp>
      <p:sp>
        <p:nvSpPr>
          <p:cNvPr id="3" name="TextBox 2"/>
          <p:cNvSpPr txBox="1"/>
          <p:nvPr/>
        </p:nvSpPr>
        <p:spPr>
          <a:xfrm>
            <a:off x="3016154" y="1497641"/>
            <a:ext cx="4258103" cy="353302"/>
          </a:xfrm>
          <a:prstGeom prst="rect">
            <a:avLst/>
          </a:prstGeom>
        </p:spPr>
        <p:txBody>
          <a:bodyPr wrap="square" rtlCol="0">
            <a:spAutoFit/>
          </a:bodyPr>
          <a:lstStyle/>
          <a:p>
            <a:pPr marL="1588" algn="l" rtl="0" fontAlgn="base">
              <a:lnSpc>
                <a:spcPct val="106000"/>
              </a:lnSpc>
              <a:spcBef>
                <a:spcPct val="80000"/>
              </a:spcBef>
              <a:spcAft>
                <a:spcPct val="0"/>
              </a:spcAft>
              <a:buClr>
                <a:srgbClr val="000000"/>
              </a:buClr>
            </a:pPr>
            <a:r>
              <a:rPr lang="en-US" sz="1600" kern="1200" dirty="0" smtClean="0">
                <a:solidFill>
                  <a:srgbClr val="FF0000"/>
                </a:solidFill>
                <a:latin typeface="Arial"/>
                <a:ea typeface="+mn-ea"/>
                <a:cs typeface="Arial" charset="0"/>
              </a:rPr>
              <a:t>1. Drag dimension to Page Shelf</a:t>
            </a:r>
            <a:endParaRPr lang="en-US" sz="1600" kern="1200" dirty="0">
              <a:solidFill>
                <a:srgbClr val="FF0000"/>
              </a:solidFill>
              <a:latin typeface="Arial"/>
              <a:ea typeface="+mn-ea"/>
              <a:cs typeface="Arial" charset="0"/>
            </a:endParaRPr>
          </a:p>
        </p:txBody>
      </p:sp>
      <p:sp>
        <p:nvSpPr>
          <p:cNvPr id="7" name="TextBox 6"/>
          <p:cNvSpPr txBox="1"/>
          <p:nvPr/>
        </p:nvSpPr>
        <p:spPr>
          <a:xfrm>
            <a:off x="3016155" y="2305133"/>
            <a:ext cx="4258103" cy="353302"/>
          </a:xfrm>
          <a:prstGeom prst="rect">
            <a:avLst/>
          </a:prstGeom>
        </p:spPr>
        <p:txBody>
          <a:bodyPr wrap="square" rtlCol="0">
            <a:spAutoFit/>
          </a:bodyPr>
          <a:lstStyle/>
          <a:p>
            <a:pPr marL="1588" algn="l" rtl="0" fontAlgn="base">
              <a:lnSpc>
                <a:spcPct val="106000"/>
              </a:lnSpc>
              <a:spcBef>
                <a:spcPct val="80000"/>
              </a:spcBef>
              <a:spcAft>
                <a:spcPct val="0"/>
              </a:spcAft>
              <a:buClr>
                <a:srgbClr val="000000"/>
              </a:buClr>
            </a:pPr>
            <a:r>
              <a:rPr lang="en-US" sz="1600" dirty="0">
                <a:solidFill>
                  <a:srgbClr val="FF0000"/>
                </a:solidFill>
                <a:latin typeface="Arial"/>
              </a:rPr>
              <a:t>2</a:t>
            </a:r>
            <a:r>
              <a:rPr lang="en-US" sz="1600" kern="1200" dirty="0" smtClean="0">
                <a:solidFill>
                  <a:srgbClr val="FF0000"/>
                </a:solidFill>
                <a:latin typeface="Arial"/>
                <a:ea typeface="+mn-ea"/>
                <a:cs typeface="Arial" charset="0"/>
              </a:rPr>
              <a:t>. Animate design</a:t>
            </a:r>
            <a:endParaRPr lang="en-US" sz="1600" kern="1200" dirty="0">
              <a:solidFill>
                <a:srgbClr val="FF0000"/>
              </a:solidFill>
              <a:latin typeface="Arial"/>
              <a:ea typeface="+mn-ea"/>
              <a:cs typeface="Arial" charset="0"/>
            </a:endParaRPr>
          </a:p>
        </p:txBody>
      </p:sp>
      <p:pic>
        <p:nvPicPr>
          <p:cNvPr id="354372" name="Picture 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565" y="924910"/>
            <a:ext cx="2747590" cy="5412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373" name="Picture 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52800" y="2733594"/>
            <a:ext cx="3524051" cy="1848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374" name="Picture 7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70483" y="4764259"/>
            <a:ext cx="3340360" cy="1762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512044" r:id="rId4" imgW="0" imgH="0" progId="PowerPoint.Show.8">
                  <p:embed/>
                </p:oleObj>
              </mc:Choice>
              <mc:Fallback>
                <p:oleObj r:id="rId4"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Saving Your Workbook</a:t>
            </a:r>
          </a:p>
        </p:txBody>
      </p:sp>
      <p:pic>
        <p:nvPicPr>
          <p:cNvPr id="512021"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37" y="1022881"/>
            <a:ext cx="8985780" cy="5430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82075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1480" y="2144510"/>
            <a:ext cx="8149908" cy="1360372"/>
          </a:xfrm>
        </p:spPr>
        <p:txBody>
          <a:bodyPr/>
          <a:lstStyle/>
          <a:p>
            <a:r>
              <a:rPr lang="en-US" dirty="0" smtClean="0"/>
              <a:t>Appendix A:</a:t>
            </a:r>
            <a:br>
              <a:rPr lang="en-US" dirty="0" smtClean="0"/>
            </a:br>
            <a:r>
              <a:rPr lang="en-US" dirty="0" smtClean="0"/>
              <a:t>Visual Cues</a:t>
            </a:r>
            <a:endParaRPr lang="en-US" dirty="0"/>
          </a:p>
        </p:txBody>
      </p:sp>
    </p:spTree>
    <p:extLst>
      <p:ext uri="{BB962C8B-B14F-4D97-AF65-F5344CB8AC3E}">
        <p14:creationId xmlns:p14="http://schemas.microsoft.com/office/powerpoint/2010/main" val="236886442"/>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86133"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497055"/>
            <a:ext cx="8345487" cy="260969"/>
          </a:xfrm>
        </p:spPr>
        <p:txBody>
          <a:bodyPr/>
          <a:lstStyle/>
          <a:p>
            <a:pPr eaLnBrk="1" hangingPunct="1"/>
            <a:r>
              <a:rPr lang="en-US" dirty="0" smtClean="0"/>
              <a:t>Various Visual Cues (1 of 2)</a:t>
            </a:r>
          </a:p>
        </p:txBody>
      </p:sp>
      <p:pic>
        <p:nvPicPr>
          <p:cNvPr id="385027" name="Picture 3"/>
          <p:cNvPicPr>
            <a:picLocks noChangeAspect="1" noChangeArrowheads="1"/>
          </p:cNvPicPr>
          <p:nvPr/>
        </p:nvPicPr>
        <p:blipFill>
          <a:blip r:embed="rId5" cstate="print"/>
          <a:srcRect b="6398"/>
          <a:stretch>
            <a:fillRect/>
          </a:stretch>
        </p:blipFill>
        <p:spPr bwMode="auto">
          <a:xfrm>
            <a:off x="856643" y="933780"/>
            <a:ext cx="7446081" cy="50520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85109"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Various Visual Cues (2 of 2)</a:t>
            </a:r>
          </a:p>
        </p:txBody>
      </p:sp>
      <p:pic>
        <p:nvPicPr>
          <p:cNvPr id="385028" name="Picture 4"/>
          <p:cNvPicPr>
            <a:picLocks noChangeAspect="1" noChangeArrowheads="1"/>
          </p:cNvPicPr>
          <p:nvPr/>
        </p:nvPicPr>
        <p:blipFill>
          <a:blip r:embed="rId5" cstate="print"/>
          <a:srcRect/>
          <a:stretch>
            <a:fillRect/>
          </a:stretch>
        </p:blipFill>
        <p:spPr bwMode="auto">
          <a:xfrm>
            <a:off x="257175" y="1400175"/>
            <a:ext cx="8629650" cy="4514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1480" y="2144510"/>
            <a:ext cx="8149908" cy="1360372"/>
          </a:xfrm>
        </p:spPr>
        <p:txBody>
          <a:bodyPr/>
          <a:lstStyle/>
          <a:p>
            <a:r>
              <a:rPr lang="en-US" dirty="0" smtClean="0"/>
              <a:t>Appendix B:</a:t>
            </a:r>
            <a:br>
              <a:rPr lang="en-US" dirty="0" smtClean="0"/>
            </a:br>
            <a:r>
              <a:rPr lang="en-US" dirty="0" smtClean="0"/>
              <a:t>Glossary</a:t>
            </a:r>
            <a:endParaRPr lang="en-US" dirty="0"/>
          </a:p>
        </p:txBody>
      </p:sp>
    </p:spTree>
    <p:extLst>
      <p:ext uri="{BB962C8B-B14F-4D97-AF65-F5344CB8AC3E}">
        <p14:creationId xmlns:p14="http://schemas.microsoft.com/office/powerpoint/2010/main" val="246241237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Tableau Background</a:t>
            </a:r>
            <a:endParaRPr lang="en-US" dirty="0"/>
          </a:p>
        </p:txBody>
      </p:sp>
    </p:spTree>
    <p:extLst>
      <p:ext uri="{BB962C8B-B14F-4D97-AF65-F5344CB8AC3E}">
        <p14:creationId xmlns:p14="http://schemas.microsoft.com/office/powerpoint/2010/main" val="3920010403"/>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76917"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497055"/>
            <a:ext cx="8345487" cy="260969"/>
          </a:xfrm>
        </p:spPr>
        <p:txBody>
          <a:bodyPr/>
          <a:lstStyle/>
          <a:p>
            <a:pPr eaLnBrk="1" hangingPunct="1"/>
            <a:r>
              <a:rPr lang="en-US" dirty="0" smtClean="0"/>
              <a:t>Glossary (1 of 8)</a:t>
            </a:r>
          </a:p>
        </p:txBody>
      </p:sp>
      <p:sp>
        <p:nvSpPr>
          <p:cNvPr id="4" name="Text Placeholder 4"/>
          <p:cNvSpPr>
            <a:spLocks noGrp="1"/>
          </p:cNvSpPr>
          <p:nvPr>
            <p:ph type="body" sz="quarter" idx="4294967295"/>
          </p:nvPr>
        </p:nvSpPr>
        <p:spPr>
          <a:xfrm>
            <a:off x="393700" y="1152525"/>
            <a:ext cx="8351838" cy="4053459"/>
          </a:xfrm>
          <a:prstGeom prst="rect">
            <a:avLst/>
          </a:prstGeom>
        </p:spPr>
        <p:txBody>
          <a:bodyPr lIns="0" tIns="0" rIns="0" bIns="0"/>
          <a:lstStyle/>
          <a:p>
            <a:r>
              <a:rPr lang="en-US" sz="1400" b="1" dirty="0" smtClean="0"/>
              <a:t>Action: </a:t>
            </a:r>
            <a:r>
              <a:rPr lang="en-US" sz="1400" dirty="0" smtClean="0"/>
              <a:t>An action is interactivity that you can add to your views. There are three kinds of actions: Filter, Highlight, and URL. </a:t>
            </a:r>
          </a:p>
          <a:p>
            <a:r>
              <a:rPr lang="en-US" sz="1400" b="1" dirty="0" smtClean="0"/>
              <a:t>Aggregation: </a:t>
            </a:r>
            <a:r>
              <a:rPr lang="en-US" sz="1400" dirty="0" smtClean="0"/>
              <a:t>An aggregation results from a mathematical operation applied to a measure. Predefined aggregations include summation, average, and so on. Dimensions can be converted to measures by aggregating them as a count. </a:t>
            </a:r>
          </a:p>
          <a:p>
            <a:r>
              <a:rPr lang="en-US" sz="1400" b="1" dirty="0" smtClean="0"/>
              <a:t>Alias: </a:t>
            </a:r>
            <a:r>
              <a:rPr lang="en-US" sz="1400" dirty="0" smtClean="0"/>
              <a:t>An alias is an alternative name assigned to a field or to a dimension member. Tableau supports both field aliases and member aliases. </a:t>
            </a:r>
          </a:p>
          <a:p>
            <a:r>
              <a:rPr lang="en-US" sz="1400" b="1" dirty="0" smtClean="0"/>
              <a:t>Axis: </a:t>
            </a:r>
            <a:r>
              <a:rPr lang="en-US" sz="1400" dirty="0" smtClean="0"/>
              <a:t>An axis is displayed in a table when you place a continuous field on the Rows or Columns shelf. The axis labels are given by the name of the measure. </a:t>
            </a:r>
          </a:p>
          <a:p>
            <a:r>
              <a:rPr lang="en-US" sz="1400" b="1" dirty="0" smtClean="0"/>
              <a:t>Bookmarks  </a:t>
            </a:r>
            <a:r>
              <a:rPr lang="en-US" sz="1400" dirty="0" smtClean="0"/>
              <a:t>Bookmarks contain the data view from a single worksheet. You can create and display bookmarks using the Bookmark menu. Bookmarks behave like web browser bookmarks. They can be accessed without opening any other document and are a convenient way to quickly display different analyses. You should save bookmarks in the bookmarks folder of the Tableau repository.</a:t>
            </a:r>
          </a:p>
          <a:p>
            <a:r>
              <a:rPr lang="en-US" sz="1400" b="1" dirty="0" smtClean="0"/>
              <a:t>Caption: </a:t>
            </a:r>
            <a:r>
              <a:rPr lang="en-US" sz="1400" dirty="0" smtClean="0"/>
              <a:t>A description of the current view on the active worksheet. For example, “Sum of Sales for each Market”. Captions can be automatically generated or custom. Show and hide the caption by selecting Worksheet &gt; Show Caption </a:t>
            </a:r>
          </a:p>
          <a:p>
            <a:r>
              <a:rPr lang="en-US" sz="1400" b="1" dirty="0" smtClean="0"/>
              <a:t>Cell: </a:t>
            </a:r>
            <a:r>
              <a:rPr lang="en-US" sz="1400" dirty="0" smtClean="0"/>
              <a:t>Any table you create in Tableau has the cell as its basic element. Controlling cells to enhance your data view is useful for text tables and heat maps</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77941"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497055"/>
            <a:ext cx="8345487" cy="260969"/>
          </a:xfrm>
        </p:spPr>
        <p:txBody>
          <a:bodyPr/>
          <a:lstStyle/>
          <a:p>
            <a:r>
              <a:rPr lang="en-US" dirty="0" smtClean="0"/>
              <a:t>Glossary (2 of 8)</a:t>
            </a:r>
          </a:p>
        </p:txBody>
      </p:sp>
      <p:sp>
        <p:nvSpPr>
          <p:cNvPr id="4" name="Text Placeholder 4"/>
          <p:cNvSpPr>
            <a:spLocks noGrp="1"/>
          </p:cNvSpPr>
          <p:nvPr>
            <p:ph type="body" sz="quarter" idx="4294967295"/>
          </p:nvPr>
        </p:nvSpPr>
        <p:spPr>
          <a:xfrm>
            <a:off x="393700" y="1152525"/>
            <a:ext cx="8351838" cy="4053459"/>
          </a:xfrm>
          <a:prstGeom prst="rect">
            <a:avLst/>
          </a:prstGeom>
        </p:spPr>
        <p:txBody>
          <a:bodyPr lIns="0" tIns="0" rIns="0" bIns="0"/>
          <a:lstStyle/>
          <a:p>
            <a:r>
              <a:rPr lang="en-US" sz="1400" b="1" dirty="0" smtClean="0"/>
              <a:t>Color Legend: </a:t>
            </a:r>
            <a:r>
              <a:rPr lang="en-US" sz="1400" dirty="0" smtClean="0"/>
              <a:t>The color legend displays the colors associated with a measure or dimension members. The default legend is modified when you place a dimension or a measure on the Color shelf. </a:t>
            </a:r>
          </a:p>
          <a:p>
            <a:r>
              <a:rPr lang="en-US" sz="1400" b="1" dirty="0" smtClean="0"/>
              <a:t>Color Shelf: </a:t>
            </a:r>
            <a:r>
              <a:rPr lang="en-US" sz="1400" dirty="0" smtClean="0"/>
              <a:t>The Color shelf allows you to encode data by assigning different colors to the marks in a data view. The shelf accepts a measures or a dimension. When you place a dimension on the Color shelf, Tableau separates the marks according to the members in the dimension, and assigns a unique color to each member. When you place a measure on the Color shelf, Tableau draws each mark with a different color using a continuous range. In both cases, a legend describes the color encoding. </a:t>
            </a:r>
          </a:p>
          <a:p>
            <a:r>
              <a:rPr lang="en-US" sz="1400" b="1" dirty="0" smtClean="0"/>
              <a:t>Columns Shelf: </a:t>
            </a:r>
            <a:r>
              <a:rPr lang="en-US" sz="1400" dirty="0" smtClean="0"/>
              <a:t>The Columns shelf allows you to create the columns of a data table. The shelf accepts any number of dimensions and measures. When you place a dimension on the Columns shelf, headers for the members of that dimension are created. When you place a measure on the Columns shelf, quantitative axes for that measure are created. </a:t>
            </a:r>
          </a:p>
          <a:p>
            <a:r>
              <a:rPr lang="en-US" sz="1400" b="1" dirty="0" smtClean="0"/>
              <a:t>Cross-tab: </a:t>
            </a:r>
            <a:r>
              <a:rPr lang="en-US" sz="1400" dirty="0" smtClean="0"/>
              <a:t>In Tableau, a cross-tab is another name for a text table. Text tables provide an easy way to display the numbers associated with dimension members.</a:t>
            </a:r>
          </a:p>
          <a:p>
            <a:r>
              <a:rPr lang="en-US" sz="1400" b="1" dirty="0" smtClean="0"/>
              <a:t>Custom Geocoding: </a:t>
            </a:r>
            <a:r>
              <a:rPr lang="en-US" sz="1400" dirty="0" smtClean="0"/>
              <a:t>Tableau comes with built in geocoding data so that you can plot your data on a map. Custom Geocoding is when you add your own location data to extend the built in geocoding. </a:t>
            </a:r>
          </a:p>
          <a:p>
            <a:r>
              <a:rPr lang="en-US" sz="1400" b="1" dirty="0" smtClean="0"/>
              <a:t>Dashboard: </a:t>
            </a:r>
            <a:r>
              <a:rPr lang="en-US" sz="1400" dirty="0" smtClean="0"/>
              <a:t>A dashboard is a collection of several worksheets shown in a single location where you can compare and monitor a variety of data simultaneously. </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78965"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497055"/>
            <a:ext cx="8345487" cy="260969"/>
          </a:xfrm>
        </p:spPr>
        <p:txBody>
          <a:bodyPr/>
          <a:lstStyle/>
          <a:p>
            <a:r>
              <a:rPr lang="en-US" dirty="0" smtClean="0"/>
              <a:t>Glossary (3 of 8)</a:t>
            </a:r>
          </a:p>
        </p:txBody>
      </p:sp>
      <p:sp>
        <p:nvSpPr>
          <p:cNvPr id="4" name="Text Placeholder 4"/>
          <p:cNvSpPr>
            <a:spLocks noGrp="1"/>
          </p:cNvSpPr>
          <p:nvPr>
            <p:ph type="body" sz="quarter" idx="4294967295"/>
          </p:nvPr>
        </p:nvSpPr>
        <p:spPr>
          <a:xfrm>
            <a:off x="393700" y="1152525"/>
            <a:ext cx="8351838" cy="4053459"/>
          </a:xfrm>
          <a:prstGeom prst="rect">
            <a:avLst/>
          </a:prstGeom>
        </p:spPr>
        <p:txBody>
          <a:bodyPr lIns="0" tIns="0" rIns="0" bIns="0"/>
          <a:lstStyle/>
          <a:p>
            <a:r>
              <a:rPr lang="en-US" sz="1400" b="1" dirty="0" smtClean="0"/>
              <a:t>Data View / View: </a:t>
            </a:r>
            <a:r>
              <a:rPr lang="en-US" sz="1400" dirty="0" smtClean="0"/>
              <a:t>A data view, also referred to simply as a view, is a representation of your data in a Tableau worksheet or dashboard. You can create data views by placing fields on shelves.</a:t>
            </a:r>
          </a:p>
          <a:p>
            <a:r>
              <a:rPr lang="en-US" sz="1400" b="1" dirty="0" smtClean="0"/>
              <a:t>Data window: </a:t>
            </a:r>
            <a:r>
              <a:rPr lang="en-US" sz="1400" dirty="0" smtClean="0"/>
              <a:t>The Data window displays the fields of the data sources to which Tableau is connected. The fields are divided into dimensions and measures. The Data window also displays custom fields such as calculations, binned fields, and groups. You build views of your data by dragging fields from the Data window onto the various shelves that are a part of every worksheet. </a:t>
            </a:r>
          </a:p>
          <a:p>
            <a:r>
              <a:rPr lang="en-US" sz="1400" b="1" dirty="0" smtClean="0"/>
              <a:t>Data Source: </a:t>
            </a:r>
            <a:r>
              <a:rPr lang="en-US" sz="1400" dirty="0" smtClean="0"/>
              <a:t>To build data views, you must connect to a data source. Tableau supports many standard relational and multidimensional (OLAP) sources. When connected, Tableau does not save a copy of your data. Instead, it saves information about where the data source is located. When you build data views, Tableau sends the appropriate queries to your data source. A convenient location to save data sources is the data sources folder of the Tableau repository. </a:t>
            </a:r>
          </a:p>
          <a:p>
            <a:r>
              <a:rPr lang="en-US" sz="1400" b="1" dirty="0" smtClean="0"/>
              <a:t>Dimensions: </a:t>
            </a:r>
            <a:r>
              <a:rPr lang="en-US" sz="1400" dirty="0" smtClean="0"/>
              <a:t>Dimensions are independent fields. Dimensions typically hold discrete data such as hierarchies and members that cannot be aggregated. Examples of dimensions include dates, customer names, and customer segments. Tableau does, however, support continuous dimensions.</a:t>
            </a:r>
          </a:p>
          <a:p>
            <a:r>
              <a:rPr lang="en-US" sz="1400" b="1" dirty="0" smtClean="0"/>
              <a:t>Encoding: </a:t>
            </a:r>
            <a:r>
              <a:rPr lang="en-US" sz="1400" dirty="0" smtClean="0"/>
              <a:t>In Tableau, encoding refers to a particular visual representation of your data. You can encode your data by color, shape, size, and path using the associated worksheet shelves. </a:t>
            </a:r>
          </a:p>
          <a:p>
            <a:r>
              <a:rPr lang="en-US" sz="1400" b="1" dirty="0" smtClean="0"/>
              <a:t>Fields: </a:t>
            </a:r>
            <a:r>
              <a:rPr lang="en-US" sz="1400" dirty="0" smtClean="0"/>
              <a:t>Field is another name for a dimension or a measure. All databases contain fields. Fields contain data. For relational data sources, fields are the columns of a table. For multidimensional (OLAP) data sources, fields are the dimensions of a cube. Each dimension or column contains a unique attribute of the data such as customer name, sales, product type, and so on. </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79989"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497055"/>
            <a:ext cx="8345487" cy="260969"/>
          </a:xfrm>
        </p:spPr>
        <p:txBody>
          <a:bodyPr/>
          <a:lstStyle/>
          <a:p>
            <a:r>
              <a:rPr lang="en-US" dirty="0" smtClean="0"/>
              <a:t>Glossary (4 of 8)</a:t>
            </a:r>
          </a:p>
        </p:txBody>
      </p:sp>
      <p:sp>
        <p:nvSpPr>
          <p:cNvPr id="4" name="Text Placeholder 4"/>
          <p:cNvSpPr>
            <a:spLocks noGrp="1"/>
          </p:cNvSpPr>
          <p:nvPr>
            <p:ph type="body" sz="quarter" idx="4294967295"/>
          </p:nvPr>
        </p:nvSpPr>
        <p:spPr>
          <a:xfrm>
            <a:off x="393700" y="1152525"/>
            <a:ext cx="8351838" cy="4053459"/>
          </a:xfrm>
          <a:prstGeom prst="rect">
            <a:avLst/>
          </a:prstGeom>
        </p:spPr>
        <p:txBody>
          <a:bodyPr lIns="0" tIns="0" rIns="0" bIns="0"/>
          <a:lstStyle/>
          <a:p>
            <a:r>
              <a:rPr lang="en-US" sz="1400" b="1" dirty="0" smtClean="0"/>
              <a:t>Field Label: </a:t>
            </a:r>
            <a:r>
              <a:rPr lang="en-US" sz="1400" dirty="0" smtClean="0"/>
              <a:t>Field labels are titles that indicate the fields that are used in a view. For example, in a view that has rows for East, Central, and West might have a Region field label at the top of the column indicating that each row is a member of the Region field. </a:t>
            </a:r>
          </a:p>
          <a:p>
            <a:r>
              <a:rPr lang="en-US" sz="1400" b="1" dirty="0" smtClean="0"/>
              <a:t>Filters Shelf: </a:t>
            </a:r>
            <a:r>
              <a:rPr lang="en-US" sz="1400" dirty="0" smtClean="0"/>
              <a:t>The Filters shelf allows you to exclude data from a view. You can filter data using measures, dimensions, and both measures and dimensions at the same time. You can filter data based on the fields that make up the columns and rows of the table. This is called an internal filter. You can also filter data based on fields that do not compose the table. This is called an external filter. </a:t>
            </a:r>
          </a:p>
          <a:p>
            <a:r>
              <a:rPr lang="en-US" sz="1400" b="1" dirty="0" smtClean="0"/>
              <a:t>Format window: </a:t>
            </a:r>
            <a:r>
              <a:rPr lang="en-US" sz="1400" dirty="0" smtClean="0"/>
              <a:t>The Format window is a pane that, when open, displays on the left side of the workbook. The Format window contains formatting settings that control the entire worksheet as well as individual fields in the view. </a:t>
            </a:r>
          </a:p>
          <a:p>
            <a:r>
              <a:rPr lang="en-US" sz="1400" b="1" dirty="0" smtClean="0"/>
              <a:t>Group: </a:t>
            </a:r>
            <a:r>
              <a:rPr lang="en-US" sz="1400" dirty="0" smtClean="0"/>
              <a:t>A group is a field consisting of dimension members that have been combined into higher level categories. For example, a dimension that contains states could be grouped into regions using Groups. Groups are marked with a paper clip icon in the Data window.</a:t>
            </a:r>
          </a:p>
          <a:p>
            <a:r>
              <a:rPr lang="en-US" sz="1400" b="1" dirty="0" smtClean="0"/>
              <a:t>Headers: </a:t>
            </a:r>
            <a:r>
              <a:rPr lang="en-US" sz="1400" dirty="0" smtClean="0"/>
              <a:t>Headers are displayed in a table when you place a dimension on the Rows or Columns shelf. The header labels are given by the dimension member names. </a:t>
            </a:r>
          </a:p>
          <a:p>
            <a:r>
              <a:rPr lang="en-US" sz="1400" b="1" dirty="0" smtClean="0"/>
              <a:t>Level of Detail Shelf: </a:t>
            </a:r>
            <a:r>
              <a:rPr lang="en-US" sz="1400" dirty="0" smtClean="0"/>
              <a:t>The Level of Detail shelf allows you to separate the marks in a data view according to the level of detail (members) of a dimension. The shelf works only if your data are aggregated. If your data are disaggregated, then it isn't possible to separate the marks into additional levels of detail. Additionally, placing a measure on the shelf has no effect on the table structure because measures do not contain members. </a:t>
            </a:r>
          </a:p>
          <a:p>
            <a:endParaRPr lang="en-US" sz="1400" dirty="0"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81013"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r>
              <a:rPr lang="en-US" dirty="0" smtClean="0"/>
              <a:t>Glossary (5 of 8)</a:t>
            </a:r>
          </a:p>
        </p:txBody>
      </p:sp>
      <p:sp>
        <p:nvSpPr>
          <p:cNvPr id="4" name="Text Placeholder 4"/>
          <p:cNvSpPr>
            <a:spLocks noGrp="1"/>
          </p:cNvSpPr>
          <p:nvPr>
            <p:ph type="body" sz="quarter" idx="4294967295"/>
          </p:nvPr>
        </p:nvSpPr>
        <p:spPr>
          <a:xfrm>
            <a:off x="393700" y="1152525"/>
            <a:ext cx="8351838" cy="4053459"/>
          </a:xfrm>
          <a:prstGeom prst="rect">
            <a:avLst/>
          </a:prstGeom>
        </p:spPr>
        <p:txBody>
          <a:bodyPr lIns="0" tIns="0" rIns="0" bIns="0"/>
          <a:lstStyle/>
          <a:p>
            <a:r>
              <a:rPr lang="en-US" sz="1400" b="1" dirty="0" smtClean="0"/>
              <a:t>Marks: </a:t>
            </a:r>
            <a:r>
              <a:rPr lang="en-US" sz="1400" dirty="0" smtClean="0"/>
              <a:t>Marks visually represent one or more rows in a data source. Mark types can be a bar, line, square, and so on. You can control the type, color, and size of marks. Tableau can automatically select a mark type, or you can manually select the mark type from the Mark menu. </a:t>
            </a:r>
          </a:p>
          <a:p>
            <a:r>
              <a:rPr lang="en-US" sz="1400" b="1" dirty="0" smtClean="0"/>
              <a:t>Measures: </a:t>
            </a:r>
            <a:r>
              <a:rPr lang="en-US" sz="1400" dirty="0" smtClean="0"/>
              <a:t>Measures are fields that are dependent variables. They are typically quantitative fields or calculated fields like sales, temperature or frequency. Discrete measures can also be created in Tableau. </a:t>
            </a:r>
          </a:p>
          <a:p>
            <a:r>
              <a:rPr lang="en-US" sz="1400" b="1" dirty="0" smtClean="0"/>
              <a:t>Pages Shelf: </a:t>
            </a:r>
            <a:r>
              <a:rPr lang="en-US" sz="1400" dirty="0" smtClean="0"/>
              <a:t>The page shelf lets you split a view into a sequence of pages based on the members and values in a discrete or continuous field. Adding a field to the Page shelf is like adding a field to the Rows shelf except a new page is created for each new row. </a:t>
            </a:r>
          </a:p>
          <a:p>
            <a:r>
              <a:rPr lang="en-US" sz="1400" b="1" dirty="0" smtClean="0"/>
              <a:t>Pane: </a:t>
            </a:r>
            <a:r>
              <a:rPr lang="en-US" sz="1400" dirty="0" smtClean="0"/>
              <a:t>Tables consist of one or more panes. The number of panes in a view depends on the number and type of fields placed on the Rows and Columns shelves.</a:t>
            </a:r>
          </a:p>
          <a:p>
            <a:r>
              <a:rPr lang="en-US" sz="1400" b="1" dirty="0" smtClean="0"/>
              <a:t>Path Shelf: </a:t>
            </a:r>
            <a:r>
              <a:rPr lang="en-US" sz="1400" dirty="0" smtClean="0"/>
              <a:t>The Path shelf allows you to encode data by connecting marks using a particular drawing order. The shelf accepts measures and dimensions. Dimensions connect the marks according to the members in the dimension. If the dimension is a date, the drawing order is given by the date order. If the dimension holds words, the line is drawn based on the order of the words in the data source. Measures connect the marks according to the values of the measure. The measure can be aggregated or disaggregated.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82037"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r>
              <a:rPr lang="en-US" dirty="0" smtClean="0"/>
              <a:t>Glossary (6 of 8)</a:t>
            </a:r>
          </a:p>
        </p:txBody>
      </p:sp>
      <p:sp>
        <p:nvSpPr>
          <p:cNvPr id="4" name="Text Placeholder 4"/>
          <p:cNvSpPr>
            <a:spLocks noGrp="1"/>
          </p:cNvSpPr>
          <p:nvPr>
            <p:ph type="body" sz="quarter" idx="4294967295"/>
          </p:nvPr>
        </p:nvSpPr>
        <p:spPr>
          <a:xfrm>
            <a:off x="393700" y="1152525"/>
            <a:ext cx="8351838" cy="4053459"/>
          </a:xfrm>
          <a:prstGeom prst="rect">
            <a:avLst/>
          </a:prstGeom>
        </p:spPr>
        <p:txBody>
          <a:bodyPr lIns="0" tIns="0" rIns="0" bIns="0"/>
          <a:lstStyle/>
          <a:p>
            <a:r>
              <a:rPr lang="en-US" sz="1400" b="1" dirty="0" smtClean="0"/>
              <a:t>Query: </a:t>
            </a:r>
            <a:r>
              <a:rPr lang="en-US" sz="1400" dirty="0" smtClean="0"/>
              <a:t>Tableau communicates with your databases with queries. Queries are questions that databases can understand and answer. Common query languages include SQL and MDX. Every time you build a view of your data, Tableau translates your actions into queries and retrieves the requested information from the data source. If you are building a dense data view, you can turn queries off until all desired fields are placed on shelves. </a:t>
            </a:r>
          </a:p>
          <a:p>
            <a:r>
              <a:rPr lang="en-US" sz="1400" b="1" dirty="0" smtClean="0"/>
              <a:t>Relational Data Source: </a:t>
            </a:r>
            <a:r>
              <a:rPr lang="en-US" sz="1400" dirty="0" smtClean="0"/>
              <a:t>In Tableau, a relational data source can be an Excel workbook, an Access database, a comma delimited text file, a MySQL database, an Oracle database, a SQL Server database, a Firebird database, a PostgreSQL database, or a Tableau Data Extract file. </a:t>
            </a:r>
          </a:p>
          <a:p>
            <a:r>
              <a:rPr lang="en-US" sz="1400" b="1" dirty="0" smtClean="0"/>
              <a:t>Repository: </a:t>
            </a:r>
            <a:r>
              <a:rPr lang="en-US" sz="1400" dirty="0" smtClean="0"/>
              <a:t>The Tableau repository holds workbooks, bookmarks, and data sources. It is located in a folder called My Tableau Repository inside of your My Documents folder. </a:t>
            </a:r>
          </a:p>
          <a:p>
            <a:r>
              <a:rPr lang="en-US" sz="1400" b="1" dirty="0" smtClean="0"/>
              <a:t>Rows Shelf: </a:t>
            </a:r>
            <a:r>
              <a:rPr lang="en-US" sz="1400" dirty="0" smtClean="0"/>
              <a:t>The Rows shelf allows you to create the rows of a data table. The shelf accepts any number of dimensions and measures. When you place a dimension on the Rows shelf, headers for the members of that dimension are created. When you place a measure on the Rows shelf, quantitative axes for that measure are created. </a:t>
            </a:r>
          </a:p>
          <a:p>
            <a:r>
              <a:rPr lang="en-US" sz="1400" b="1" dirty="0" smtClean="0"/>
              <a:t>Set: </a:t>
            </a:r>
            <a:r>
              <a:rPr lang="en-US" sz="1400" dirty="0" smtClean="0"/>
              <a:t>A set is a custom field you create by filtering existing dimensions. They appear at the bottom of the Data window in the Sets area. The three main uses of a set are to create a subset of the data, apply a numerical or a top N filter, and to create unique encodings. You can use sets in data views just like any other dimension.</a:t>
            </a:r>
          </a:p>
          <a:p>
            <a:r>
              <a:rPr lang="en-US" sz="1400" b="1" dirty="0" smtClean="0"/>
              <a:t>Shape Legend: </a:t>
            </a:r>
            <a:r>
              <a:rPr lang="en-US" sz="1400" dirty="0" smtClean="0"/>
              <a:t>The shape legend displays the shapes associated with dimension members. The legend appears on worksheets that have a dimension placed on the Shape shelf. </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83061"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r>
              <a:rPr lang="en-US" dirty="0" smtClean="0"/>
              <a:t>Glossary (7 of 8)</a:t>
            </a:r>
          </a:p>
        </p:txBody>
      </p:sp>
      <p:sp>
        <p:nvSpPr>
          <p:cNvPr id="4" name="Text Placeholder 4"/>
          <p:cNvSpPr>
            <a:spLocks noGrp="1"/>
          </p:cNvSpPr>
          <p:nvPr>
            <p:ph type="body" sz="quarter" idx="4294967295"/>
          </p:nvPr>
        </p:nvSpPr>
        <p:spPr>
          <a:xfrm>
            <a:off x="393700" y="1152525"/>
            <a:ext cx="8351838" cy="4053459"/>
          </a:xfrm>
          <a:prstGeom prst="rect">
            <a:avLst/>
          </a:prstGeom>
        </p:spPr>
        <p:txBody>
          <a:bodyPr lIns="0" tIns="0" rIns="0" bIns="0"/>
          <a:lstStyle/>
          <a:p>
            <a:r>
              <a:rPr lang="en-US" sz="1400" b="1" dirty="0" smtClean="0"/>
              <a:t>Shape Shelf: </a:t>
            </a:r>
            <a:r>
              <a:rPr lang="en-US" sz="1400" dirty="0" smtClean="0"/>
              <a:t>The Shape shelf allows you to encode data by assigning different shapes to the marks in a data view. The shelf accepts dimensions only. When you place a dimension on the shelf, Tableau separates the marks according to the members of the dimension, and a legend describes the encoding. You cannot place a measure on the shelf because measures do not contain members. </a:t>
            </a:r>
          </a:p>
          <a:p>
            <a:r>
              <a:rPr lang="en-US" sz="1400" b="1" dirty="0" smtClean="0"/>
              <a:t>Shelves: </a:t>
            </a:r>
            <a:r>
              <a:rPr lang="en-US" sz="1400" dirty="0" smtClean="0"/>
              <a:t>You build views of your data by placing fields onto the shelves that are a part of every worksheet. Some shelves are available only when certain mark types are selected. For example, the Shape shelf is available only with the Shape mark type. </a:t>
            </a:r>
          </a:p>
          <a:p>
            <a:r>
              <a:rPr lang="en-US" sz="1400" b="1" dirty="0" smtClean="0"/>
              <a:t>Size Shelf: </a:t>
            </a:r>
            <a:r>
              <a:rPr lang="en-US" sz="1400" dirty="0" smtClean="0"/>
              <a:t>The Size shelf allows you to encode data by assigning different sizes to the marks in a data view. The shelf accepts measures and dimensions. When you place a dimension on the shelf, Tableau separates the marks according to the members in the dimension, and assigns a unique size to each member. When you place a measure on the shelf, Tableau assigns a different size to each mark using a continuous range. </a:t>
            </a:r>
          </a:p>
          <a:p>
            <a:r>
              <a:rPr lang="en-US" sz="1400" b="1" dirty="0" smtClean="0"/>
              <a:t>Table: </a:t>
            </a:r>
            <a:r>
              <a:rPr lang="en-US" sz="1400" dirty="0" smtClean="0"/>
              <a:t>The visual presentation of a data view is contained within a table. Tables consist of panes, headers, axes, and cells. </a:t>
            </a:r>
          </a:p>
          <a:p>
            <a:r>
              <a:rPr lang="en-US" sz="1400" b="1" dirty="0" smtClean="0"/>
              <a:t>Text Shelf: </a:t>
            </a:r>
            <a:r>
              <a:rPr lang="en-US" sz="1400" dirty="0" smtClean="0"/>
              <a:t>The Text shelf allows you to view the numbers associated with a data view, and to encode data by assigning text labels to the marks. The most common view using the Text shelf is a text table. The shelf accepts measures and dimensions.</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84085"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r>
              <a:rPr lang="en-US" dirty="0" smtClean="0"/>
              <a:t>Glossary (8 of 8)</a:t>
            </a:r>
          </a:p>
        </p:txBody>
      </p:sp>
      <p:sp>
        <p:nvSpPr>
          <p:cNvPr id="4" name="Text Placeholder 4"/>
          <p:cNvSpPr>
            <a:spLocks noGrp="1"/>
          </p:cNvSpPr>
          <p:nvPr>
            <p:ph type="body" sz="quarter" idx="4294967295"/>
          </p:nvPr>
        </p:nvSpPr>
        <p:spPr>
          <a:xfrm>
            <a:off x="393700" y="1152525"/>
            <a:ext cx="8351838" cy="4053459"/>
          </a:xfrm>
          <a:prstGeom prst="rect">
            <a:avLst/>
          </a:prstGeom>
        </p:spPr>
        <p:txBody>
          <a:bodyPr lIns="0" tIns="0" rIns="0" bIns="0"/>
          <a:lstStyle/>
          <a:p>
            <a:r>
              <a:rPr lang="en-US" sz="1400" b="1" dirty="0" smtClean="0"/>
              <a:t>Undo/Redo: </a:t>
            </a:r>
            <a:r>
              <a:rPr lang="en-US" sz="1400" dirty="0" smtClean="0"/>
              <a:t>You can undo any action in Tableau by clicking Undo on the toolbar. Likewise, you can redo any action by clicking Redo on the toolbar. Using Undo and Redo, you can quickly return to a previous view or you can browse all the views of a data source that you have created. The undo/redo history is not saved between Tableau sessions. </a:t>
            </a:r>
          </a:p>
          <a:p>
            <a:r>
              <a:rPr lang="en-US" sz="1400" b="1" dirty="0" smtClean="0"/>
              <a:t>Workbooks / Packaged Workbooks: </a:t>
            </a:r>
            <a:r>
              <a:rPr lang="en-US" sz="1400" dirty="0" smtClean="0"/>
              <a:t>Workbooks hold one or more worksheets and dashboards. By saving a workbook, you can save all open sheets in one file that can then be easily shared. </a:t>
            </a:r>
          </a:p>
          <a:p>
            <a:r>
              <a:rPr lang="en-US" sz="1400" b="1" dirty="0" smtClean="0"/>
              <a:t>Worksheets: </a:t>
            </a:r>
            <a:r>
              <a:rPr lang="en-US" sz="1400" dirty="0" smtClean="0"/>
              <a:t>Worksheets hold your data views. You can save individual worksheets as bookmarks. Each worksheet can be connected to only one data source. However, different worksheets in a workbook can be connected to different data sources.</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BoilerplateCopyright"/>
          <p:cNvSpPr txBox="1">
            <a:spLocks noChangeArrowheads="1"/>
          </p:cNvSpPr>
          <p:nvPr/>
        </p:nvSpPr>
        <p:spPr bwMode="gray">
          <a:xfrm>
            <a:off x="585788" y="6184900"/>
            <a:ext cx="2947923" cy="121252"/>
          </a:xfrm>
          <a:prstGeom prst="rect">
            <a:avLst/>
          </a:prstGeom>
          <a:noFill/>
          <a:ln w="9525" algn="ctr">
            <a:noFill/>
            <a:miter lim="800000"/>
            <a:headEnd/>
            <a:tailEnd/>
          </a:ln>
        </p:spPr>
        <p:txBody>
          <a:bodyPr wrap="none" lIns="0" tIns="0" rIns="0" bIns="0">
            <a:spAutoFit/>
          </a:bodyPr>
          <a:lstStyle/>
          <a:p>
            <a:pPr eaLnBrk="0" hangingPunct="0">
              <a:lnSpc>
                <a:spcPct val="106000"/>
              </a:lnSpc>
              <a:spcBef>
                <a:spcPct val="50000"/>
              </a:spcBef>
              <a:buFont typeface="Wingdings 2" pitchFamily="18" charset="2"/>
              <a:buNone/>
            </a:pPr>
            <a:r>
              <a:rPr lang="en-US" sz="800" dirty="0" smtClean="0">
                <a:solidFill>
                  <a:srgbClr val="000066"/>
                </a:solidFill>
              </a:rPr>
              <a:t>Copyright © 2010 Deloitte Development LLC. All rights reserved.</a:t>
            </a:r>
            <a:endParaRPr lang="en-US" sz="800" dirty="0">
              <a:solidFill>
                <a:srgbClr val="000066"/>
              </a:solidFill>
            </a:endParaRPr>
          </a:p>
        </p:txBody>
      </p:sp>
      <p:pic>
        <p:nvPicPr>
          <p:cNvPr id="59395" name="Picture 3" descr="GE"/>
          <p:cNvPicPr>
            <a:picLocks noChangeAspect="1" noChangeArrowheads="1"/>
          </p:cNvPicPr>
          <p:nvPr/>
        </p:nvPicPr>
        <p:blipFill>
          <a:blip r:embed="rId4" cstate="print"/>
          <a:srcRect/>
          <a:stretch>
            <a:fillRect/>
          </a:stretch>
        </p:blipFill>
        <p:spPr bwMode="auto">
          <a:xfrm>
            <a:off x="7050088" y="6049963"/>
            <a:ext cx="1504950" cy="238125"/>
          </a:xfrm>
          <a:prstGeom prst="rect">
            <a:avLst/>
          </a:prstGeom>
          <a:noFill/>
          <a:ln w="9525">
            <a:noFill/>
            <a:miter lim="800000"/>
            <a:headEnd/>
            <a:tailEnd/>
          </a:ln>
        </p:spPr>
      </p:pic>
      <p:pic>
        <p:nvPicPr>
          <p:cNvPr id="59396" name="Picture 7"/>
          <p:cNvPicPr>
            <a:picLocks noChangeAspect="1" noChangeArrowheads="1"/>
          </p:cNvPicPr>
          <p:nvPr/>
        </p:nvPicPr>
        <p:blipFill>
          <a:blip r:embed="rId5" cstate="print"/>
          <a:srcRect/>
          <a:stretch>
            <a:fillRect/>
          </a:stretch>
        </p:blipFill>
        <p:spPr bwMode="auto">
          <a:xfrm>
            <a:off x="592138" y="5943600"/>
            <a:ext cx="844550" cy="157163"/>
          </a:xfrm>
          <a:prstGeom prst="rect">
            <a:avLst/>
          </a:prstGeom>
          <a:noFill/>
          <a:ln w="9525" algn="ctr">
            <a:noFill/>
            <a:miter lim="800000"/>
            <a:headEnd/>
            <a:tailEnd/>
          </a:ln>
        </p:spPr>
      </p:pic>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30837" r:id="rId4" imgW="0" imgH="0" progId="PowerPoint.Show.8">
                  <p:embed/>
                </p:oleObj>
              </mc:Choice>
              <mc:Fallback>
                <p:oleObj r:id="rId4" imgW="0" imgH="0" progId="PowerPoint.Show.8">
                  <p:embed/>
                  <p:pic>
                    <p:nvPicPr>
                      <p:cNvPr id="0" name="Base"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1397000"/>
                        <a:ext cx="6096000" cy="40640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pic>
                </p:oleObj>
              </mc:Fallback>
            </mc:AlternateContent>
          </a:graphicData>
        </a:graphic>
      </p:graphicFrame>
      <p:sp>
        <p:nvSpPr>
          <p:cNvPr id="3075" name="Title 19"/>
          <p:cNvSpPr>
            <a:spLocks noGrp="1"/>
          </p:cNvSpPr>
          <p:nvPr>
            <p:ph type="title"/>
          </p:nvPr>
        </p:nvSpPr>
        <p:spPr>
          <a:xfrm>
            <a:off x="393192" y="515585"/>
            <a:ext cx="8345487" cy="242439"/>
          </a:xfrm>
        </p:spPr>
        <p:txBody>
          <a:bodyPr/>
          <a:lstStyle/>
          <a:p>
            <a:pPr eaLnBrk="1" hangingPunct="1"/>
            <a:r>
              <a:rPr lang="en-US" dirty="0" smtClean="0"/>
              <a:t>Tableau Background</a:t>
            </a:r>
          </a:p>
        </p:txBody>
      </p:sp>
      <p:sp>
        <p:nvSpPr>
          <p:cNvPr id="4" name="Text Placeholder 4"/>
          <p:cNvSpPr>
            <a:spLocks noGrp="1"/>
          </p:cNvSpPr>
          <p:nvPr>
            <p:ph type="body" sz="quarter" idx="4294967295"/>
          </p:nvPr>
        </p:nvSpPr>
        <p:spPr>
          <a:xfrm>
            <a:off x="393700" y="1152525"/>
            <a:ext cx="4025900" cy="4053459"/>
          </a:xfrm>
          <a:prstGeom prst="rect">
            <a:avLst/>
          </a:prstGeom>
        </p:spPr>
        <p:txBody>
          <a:bodyPr lIns="0" tIns="0" rIns="0" bIns="0"/>
          <a:lstStyle/>
          <a:p>
            <a:pPr marL="228600" indent="-228600">
              <a:buFont typeface="Wingdings" pitchFamily="2" charset="2"/>
              <a:buChar char="§"/>
            </a:pPr>
            <a:r>
              <a:rPr lang="en-US" sz="1400" dirty="0" smtClean="0"/>
              <a:t>Tableau Software provides software applications for fast analytical and rapid fire business intelligence. </a:t>
            </a:r>
          </a:p>
          <a:p>
            <a:pPr marL="228600" indent="-228600">
              <a:buFont typeface="Wingdings" pitchFamily="2" charset="2"/>
              <a:buChar char="§"/>
            </a:pPr>
            <a:r>
              <a:rPr lang="en-US" sz="1400" dirty="0" smtClean="0"/>
              <a:t>Tableau Desktop is a data visualization application that lets you analyze virtually any type of structured data and produce highly interactive, beautiful graphs, dashboards, and reports in just minutes. </a:t>
            </a:r>
          </a:p>
          <a:p>
            <a:pPr marL="228600" indent="-228600">
              <a:buFont typeface="Wingdings" pitchFamily="2" charset="2"/>
              <a:buChar char="§"/>
            </a:pPr>
            <a:r>
              <a:rPr lang="en-US" sz="1400" dirty="0" smtClean="0"/>
              <a:t>You can connect to virtually any data source from spreadsheets to data warehouses and display information in multiple graphic perspectives. </a:t>
            </a:r>
          </a:p>
        </p:txBody>
      </p:sp>
      <p:pic>
        <p:nvPicPr>
          <p:cNvPr id="330755" name="Picture 3"/>
          <p:cNvPicPr>
            <a:picLocks noChangeAspect="1" noChangeArrowheads="1"/>
          </p:cNvPicPr>
          <p:nvPr/>
        </p:nvPicPr>
        <p:blipFill>
          <a:blip r:embed="rId5" cstate="print"/>
          <a:srcRect l="15104" t="13431" r="21875" b="25000"/>
          <a:stretch>
            <a:fillRect/>
          </a:stretch>
        </p:blipFill>
        <p:spPr bwMode="auto">
          <a:xfrm>
            <a:off x="4580315" y="1015365"/>
            <a:ext cx="4152523" cy="2535556"/>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11" name="Picture 3"/>
          <p:cNvPicPr>
            <a:picLocks noChangeAspect="1" noChangeArrowheads="1"/>
          </p:cNvPicPr>
          <p:nvPr/>
        </p:nvPicPr>
        <p:blipFill>
          <a:blip r:embed="rId6" cstate="print"/>
          <a:srcRect l="13299" t="12250" r="16905" b="15937"/>
          <a:stretch>
            <a:fillRect/>
          </a:stretch>
        </p:blipFill>
        <p:spPr bwMode="auto">
          <a:xfrm>
            <a:off x="4581462" y="3785178"/>
            <a:ext cx="4151376" cy="2669597"/>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12" name="Picture 4"/>
          <p:cNvPicPr>
            <a:picLocks noChangeAspect="1" noChangeArrowheads="1"/>
          </p:cNvPicPr>
          <p:nvPr/>
        </p:nvPicPr>
        <p:blipFill>
          <a:blip r:embed="rId7" cstate="print"/>
          <a:srcRect l="14653" t="18444" r="39340" b="14445"/>
          <a:stretch>
            <a:fillRect/>
          </a:stretch>
        </p:blipFill>
        <p:spPr bwMode="auto">
          <a:xfrm>
            <a:off x="1988896" y="4248049"/>
            <a:ext cx="2420457" cy="2206726"/>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192" y="457884"/>
            <a:ext cx="8345487" cy="242439"/>
          </a:xfrm>
        </p:spPr>
        <p:txBody>
          <a:bodyPr/>
          <a:lstStyle/>
          <a:p>
            <a:r>
              <a:rPr lang="en-US" dirty="0" smtClean="0"/>
              <a:t>Tableau is an Excellent Tool For Organizing Visual Data</a:t>
            </a:r>
            <a:endParaRPr lang="en-US" dirty="0"/>
          </a:p>
        </p:txBody>
      </p:sp>
      <p:sp>
        <p:nvSpPr>
          <p:cNvPr id="4" name="Text Placeholder 2"/>
          <p:cNvSpPr txBox="1">
            <a:spLocks/>
          </p:cNvSpPr>
          <p:nvPr/>
        </p:nvSpPr>
        <p:spPr bwMode="gray">
          <a:xfrm>
            <a:off x="426957" y="1162041"/>
            <a:ext cx="4014216" cy="243420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342900" marR="0" lvl="0" indent="-342900" algn="l" defTabSz="914400" rtl="0" eaLnBrk="0" fontAlgn="base" latinLnBrk="0" hangingPunct="0">
              <a:lnSpc>
                <a:spcPct val="106000"/>
              </a:lnSpc>
              <a:spcBef>
                <a:spcPct val="80000"/>
              </a:spcBef>
              <a:spcAft>
                <a:spcPct val="0"/>
              </a:spcAft>
              <a:buClr>
                <a:schemeClr val="tx1"/>
              </a:buClr>
              <a:buSzPct val="80000"/>
              <a:buFont typeface="Arial" pitchFamily="34" charset="0"/>
              <a:buChar char="•"/>
              <a:tabLst/>
              <a:defRPr/>
            </a:pPr>
            <a:r>
              <a:rPr lang="en-US" kern="0" noProof="0" dirty="0" smtClean="0">
                <a:latin typeface="+mn-lt"/>
                <a:cs typeface="+mn-cs"/>
              </a:rPr>
              <a:t>Plug and play with data sets, no scripting required</a:t>
            </a:r>
          </a:p>
          <a:p>
            <a:pPr marL="342900" marR="0" lvl="0" indent="-342900" algn="l" defTabSz="914400" rtl="0" eaLnBrk="0" fontAlgn="base" latinLnBrk="0" hangingPunct="0">
              <a:lnSpc>
                <a:spcPct val="106000"/>
              </a:lnSpc>
              <a:spcBef>
                <a:spcPct val="80000"/>
              </a:spcBef>
              <a:spcAft>
                <a:spcPct val="0"/>
              </a:spcAft>
              <a:buClr>
                <a:schemeClr val="tx1"/>
              </a:buClr>
              <a:buSzPct val="80000"/>
              <a:buFont typeface="Arial" pitchFamily="34" charset="0"/>
              <a:buChar char="•"/>
              <a:tabLst/>
              <a:defRPr/>
            </a:pPr>
            <a:r>
              <a:rPr lang="en-US" kern="0" dirty="0" smtClean="0">
                <a:latin typeface="+mn-lt"/>
                <a:cs typeface="+mn-cs"/>
              </a:rPr>
              <a:t>Link tables to create relational entities</a:t>
            </a:r>
          </a:p>
          <a:p>
            <a:pPr marL="342900" marR="0" lvl="0" indent="-342900" algn="l" defTabSz="914400" rtl="0" eaLnBrk="0" fontAlgn="base" latinLnBrk="0" hangingPunct="0">
              <a:lnSpc>
                <a:spcPct val="106000"/>
              </a:lnSpc>
              <a:spcBef>
                <a:spcPct val="80000"/>
              </a:spcBef>
              <a:spcAft>
                <a:spcPct val="0"/>
              </a:spcAft>
              <a:buClr>
                <a:schemeClr val="tx1"/>
              </a:buClr>
              <a:buSzPct val="80000"/>
              <a:buFont typeface="Arial" pitchFamily="34" charset="0"/>
              <a:buChar char="•"/>
              <a:tabLst/>
              <a:defRPr/>
            </a:pPr>
            <a:r>
              <a:rPr lang="en-US" kern="0" dirty="0" smtClean="0">
                <a:latin typeface="+mn-lt"/>
                <a:cs typeface="+mn-cs"/>
              </a:rPr>
              <a:t>Drag &amp; drop layout, no programming required</a:t>
            </a:r>
          </a:p>
        </p:txBody>
      </p:sp>
      <p:cxnSp>
        <p:nvCxnSpPr>
          <p:cNvPr id="5" name="Straight Connector 4"/>
          <p:cNvCxnSpPr/>
          <p:nvPr/>
        </p:nvCxnSpPr>
        <p:spPr bwMode="auto">
          <a:xfrm flipV="1">
            <a:off x="413775" y="1033153"/>
            <a:ext cx="4027714" cy="9897"/>
          </a:xfrm>
          <a:prstGeom prst="line">
            <a:avLst/>
          </a:prstGeom>
          <a:solidFill>
            <a:schemeClr val="accent2"/>
          </a:solidFill>
          <a:ln w="25400" cap="flat" cmpd="sng" algn="ctr">
            <a:solidFill>
              <a:schemeClr val="accent1"/>
            </a:solidFill>
            <a:prstDash val="solid"/>
            <a:round/>
            <a:headEnd type="none" w="med" len="med"/>
            <a:tailEnd type="none" w="med" len="med"/>
          </a:ln>
          <a:effectLst/>
        </p:spPr>
      </p:cxnSp>
      <p:sp>
        <p:nvSpPr>
          <p:cNvPr id="6" name="TextBox 5"/>
          <p:cNvSpPr txBox="1"/>
          <p:nvPr/>
        </p:nvSpPr>
        <p:spPr>
          <a:xfrm>
            <a:off x="1387552" y="912423"/>
            <a:ext cx="1876301" cy="259045"/>
          </a:xfrm>
          <a:prstGeom prst="rect">
            <a:avLst/>
          </a:prstGeom>
          <a:solidFill>
            <a:schemeClr val="bg1"/>
          </a:solidFill>
        </p:spPr>
        <p:txBody>
          <a:bodyPr wrap="square" rtlCol="0">
            <a:spAutoFit/>
          </a:bodyPr>
          <a:lstStyle/>
          <a:p>
            <a:pPr marL="169863" indent="-168275" algn="ctr" rtl="0" fontAlgn="base">
              <a:lnSpc>
                <a:spcPct val="106000"/>
              </a:lnSpc>
              <a:spcBef>
                <a:spcPct val="80000"/>
              </a:spcBef>
              <a:spcAft>
                <a:spcPct val="0"/>
              </a:spcAft>
              <a:buClr>
                <a:srgbClr val="000000"/>
              </a:buClr>
            </a:pPr>
            <a:r>
              <a:rPr lang="en-US" dirty="0" smtClean="0">
                <a:solidFill>
                  <a:schemeClr val="accent4"/>
                </a:solidFill>
                <a:latin typeface="Arial"/>
              </a:rPr>
              <a:t>Ease of Use</a:t>
            </a:r>
            <a:endParaRPr lang="en-US" sz="1100" kern="1200" dirty="0">
              <a:solidFill>
                <a:schemeClr val="accent4"/>
              </a:solidFill>
              <a:latin typeface="Arial"/>
              <a:ea typeface="+mn-ea"/>
              <a:cs typeface="Arial" charset="0"/>
            </a:endParaRPr>
          </a:p>
        </p:txBody>
      </p:sp>
      <p:sp>
        <p:nvSpPr>
          <p:cNvPr id="7" name="Text Placeholder 2"/>
          <p:cNvSpPr txBox="1">
            <a:spLocks/>
          </p:cNvSpPr>
          <p:nvPr/>
        </p:nvSpPr>
        <p:spPr bwMode="gray">
          <a:xfrm>
            <a:off x="4747596" y="1148186"/>
            <a:ext cx="4014216" cy="243420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342900" marR="0" lvl="0" indent="-342900" algn="l" defTabSz="914400" rtl="0" eaLnBrk="0" fontAlgn="base" latinLnBrk="0" hangingPunct="0">
              <a:lnSpc>
                <a:spcPct val="106000"/>
              </a:lnSpc>
              <a:spcBef>
                <a:spcPct val="80000"/>
              </a:spcBef>
              <a:spcAft>
                <a:spcPct val="0"/>
              </a:spcAft>
              <a:buClr>
                <a:schemeClr val="tx1"/>
              </a:buClr>
              <a:buSzPct val="80000"/>
              <a:buFont typeface="Arial" pitchFamily="34" charset="0"/>
              <a:buChar char="•"/>
              <a:tabLst/>
              <a:defRPr/>
            </a:pPr>
            <a:r>
              <a:rPr lang="en-US" kern="0" noProof="0" dirty="0" smtClean="0">
                <a:latin typeface="+mn-lt"/>
                <a:cs typeface="+mn-cs"/>
              </a:rPr>
              <a:t>Specifically designed layouts for </a:t>
            </a:r>
          </a:p>
          <a:p>
            <a:pPr marL="800100" lvl="1" indent="-342900" eaLnBrk="0" hangingPunct="0">
              <a:lnSpc>
                <a:spcPct val="106000"/>
              </a:lnSpc>
              <a:spcBef>
                <a:spcPct val="80000"/>
              </a:spcBef>
              <a:buClr>
                <a:schemeClr val="tx1"/>
              </a:buClr>
              <a:buSzPct val="80000"/>
              <a:buFont typeface="Arial" pitchFamily="34" charset="0"/>
              <a:buChar char="•"/>
              <a:defRPr/>
            </a:pPr>
            <a:r>
              <a:rPr lang="en-US" kern="0" dirty="0" smtClean="0">
                <a:latin typeface="+mn-lt"/>
                <a:cs typeface="+mn-cs"/>
              </a:rPr>
              <a:t>Time series</a:t>
            </a:r>
          </a:p>
          <a:p>
            <a:pPr marL="800100" lvl="1" indent="-342900" eaLnBrk="0" hangingPunct="0">
              <a:lnSpc>
                <a:spcPct val="106000"/>
              </a:lnSpc>
              <a:spcBef>
                <a:spcPct val="80000"/>
              </a:spcBef>
              <a:buClr>
                <a:schemeClr val="tx1"/>
              </a:buClr>
              <a:buSzPct val="80000"/>
              <a:buFont typeface="Arial" pitchFamily="34" charset="0"/>
              <a:buChar char="•"/>
              <a:defRPr/>
            </a:pPr>
            <a:r>
              <a:rPr lang="en-US" kern="0" dirty="0" smtClean="0">
                <a:latin typeface="+mn-lt"/>
                <a:cs typeface="+mn-cs"/>
              </a:rPr>
              <a:t>Comparative functions</a:t>
            </a:r>
          </a:p>
          <a:p>
            <a:pPr marL="800100" lvl="1" indent="-342900" eaLnBrk="0" hangingPunct="0">
              <a:lnSpc>
                <a:spcPct val="106000"/>
              </a:lnSpc>
              <a:spcBef>
                <a:spcPct val="80000"/>
              </a:spcBef>
              <a:buClr>
                <a:schemeClr val="tx1"/>
              </a:buClr>
              <a:buSzPct val="80000"/>
              <a:buFont typeface="Arial" pitchFamily="34" charset="0"/>
              <a:buChar char="•"/>
              <a:defRPr/>
            </a:pPr>
            <a:r>
              <a:rPr lang="en-US" kern="0" dirty="0" smtClean="0">
                <a:latin typeface="+mn-lt"/>
                <a:cs typeface="+mn-cs"/>
              </a:rPr>
              <a:t>Pattern analysis</a:t>
            </a:r>
          </a:p>
        </p:txBody>
      </p:sp>
      <p:cxnSp>
        <p:nvCxnSpPr>
          <p:cNvPr id="8" name="Straight Connector 7"/>
          <p:cNvCxnSpPr/>
          <p:nvPr/>
        </p:nvCxnSpPr>
        <p:spPr bwMode="auto">
          <a:xfrm flipV="1">
            <a:off x="4734414" y="1019298"/>
            <a:ext cx="4027714" cy="9897"/>
          </a:xfrm>
          <a:prstGeom prst="line">
            <a:avLst/>
          </a:prstGeom>
          <a:solidFill>
            <a:schemeClr val="accent2"/>
          </a:solidFill>
          <a:ln w="25400" cap="flat" cmpd="sng" algn="ctr">
            <a:solidFill>
              <a:schemeClr val="accent1"/>
            </a:solidFill>
            <a:prstDash val="solid"/>
            <a:round/>
            <a:headEnd type="none" w="med" len="med"/>
            <a:tailEnd type="none" w="med" len="med"/>
          </a:ln>
          <a:effectLst/>
        </p:spPr>
      </p:cxnSp>
      <p:sp>
        <p:nvSpPr>
          <p:cNvPr id="9" name="TextBox 8"/>
          <p:cNvSpPr txBox="1"/>
          <p:nvPr/>
        </p:nvSpPr>
        <p:spPr>
          <a:xfrm>
            <a:off x="5296395" y="898568"/>
            <a:ext cx="2612571" cy="259045"/>
          </a:xfrm>
          <a:prstGeom prst="rect">
            <a:avLst/>
          </a:prstGeom>
          <a:solidFill>
            <a:schemeClr val="bg1"/>
          </a:solidFill>
        </p:spPr>
        <p:txBody>
          <a:bodyPr wrap="square" rtlCol="0">
            <a:spAutoFit/>
          </a:bodyPr>
          <a:lstStyle/>
          <a:p>
            <a:pPr marL="169863" indent="-168275" algn="ctr" rtl="0" fontAlgn="base">
              <a:lnSpc>
                <a:spcPct val="106000"/>
              </a:lnSpc>
              <a:spcBef>
                <a:spcPct val="80000"/>
              </a:spcBef>
              <a:spcAft>
                <a:spcPct val="0"/>
              </a:spcAft>
              <a:buClr>
                <a:srgbClr val="000000"/>
              </a:buClr>
            </a:pPr>
            <a:r>
              <a:rPr lang="en-US" dirty="0" smtClean="0">
                <a:solidFill>
                  <a:schemeClr val="accent4"/>
                </a:solidFill>
                <a:latin typeface="Arial"/>
              </a:rPr>
              <a:t>Designed for Comparison &amp; Patterns</a:t>
            </a:r>
            <a:endParaRPr lang="en-US" sz="1100" kern="1200" dirty="0">
              <a:solidFill>
                <a:schemeClr val="accent4"/>
              </a:solidFill>
              <a:latin typeface="Arial"/>
              <a:ea typeface="+mn-ea"/>
              <a:cs typeface="Arial" charset="0"/>
            </a:endParaRPr>
          </a:p>
        </p:txBody>
      </p:sp>
      <p:sp>
        <p:nvSpPr>
          <p:cNvPr id="10" name="Text Placeholder 2"/>
          <p:cNvSpPr txBox="1">
            <a:spLocks/>
          </p:cNvSpPr>
          <p:nvPr/>
        </p:nvSpPr>
        <p:spPr bwMode="gray">
          <a:xfrm>
            <a:off x="448728" y="3143267"/>
            <a:ext cx="4014216" cy="243420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342900" lvl="0" indent="-342900" eaLnBrk="0" hangingPunct="0">
              <a:lnSpc>
                <a:spcPct val="106000"/>
              </a:lnSpc>
              <a:spcBef>
                <a:spcPct val="80000"/>
              </a:spcBef>
              <a:buClr>
                <a:schemeClr val="tx1"/>
              </a:buClr>
              <a:buSzPct val="80000"/>
              <a:buFont typeface="Arial" pitchFamily="34" charset="0"/>
              <a:buChar char="•"/>
              <a:defRPr/>
            </a:pPr>
            <a:r>
              <a:rPr lang="en-US" kern="0" dirty="0" smtClean="0"/>
              <a:t>Supports multivariate analysis (X by Y by Z) in a variety of formats</a:t>
            </a:r>
          </a:p>
          <a:p>
            <a:pPr marL="800100" lvl="1" indent="-342900" eaLnBrk="0" hangingPunct="0">
              <a:lnSpc>
                <a:spcPct val="106000"/>
              </a:lnSpc>
              <a:spcBef>
                <a:spcPct val="80000"/>
              </a:spcBef>
              <a:buClr>
                <a:schemeClr val="tx1"/>
              </a:buClr>
              <a:buSzPct val="80000"/>
              <a:buFont typeface="Arial" pitchFamily="34" charset="0"/>
              <a:buChar char="•"/>
              <a:defRPr/>
            </a:pPr>
            <a:r>
              <a:rPr lang="en-US" kern="0" dirty="0" smtClean="0"/>
              <a:t>Bubble charts</a:t>
            </a:r>
          </a:p>
          <a:p>
            <a:pPr marL="800100" lvl="1" indent="-342900" eaLnBrk="0" hangingPunct="0">
              <a:lnSpc>
                <a:spcPct val="106000"/>
              </a:lnSpc>
              <a:spcBef>
                <a:spcPct val="80000"/>
              </a:spcBef>
              <a:buClr>
                <a:schemeClr val="tx1"/>
              </a:buClr>
              <a:buSzPct val="80000"/>
              <a:buFont typeface="Arial" pitchFamily="34" charset="0"/>
              <a:buChar char="•"/>
              <a:defRPr/>
            </a:pPr>
            <a:r>
              <a:rPr lang="en-US" kern="0" dirty="0" smtClean="0"/>
              <a:t>Spark lines</a:t>
            </a:r>
          </a:p>
          <a:p>
            <a:pPr marL="800100" lvl="1" indent="-342900" eaLnBrk="0" hangingPunct="0">
              <a:lnSpc>
                <a:spcPct val="106000"/>
              </a:lnSpc>
              <a:spcBef>
                <a:spcPct val="80000"/>
              </a:spcBef>
              <a:buClr>
                <a:schemeClr val="tx1"/>
              </a:buClr>
              <a:buSzPct val="80000"/>
              <a:buFont typeface="Arial" pitchFamily="34" charset="0"/>
              <a:buChar char="•"/>
              <a:defRPr/>
            </a:pPr>
            <a:r>
              <a:rPr lang="en-US" kern="0" dirty="0" smtClean="0"/>
              <a:t>Bullet Charts</a:t>
            </a:r>
          </a:p>
          <a:p>
            <a:pPr marL="342900" indent="-342900" eaLnBrk="0" hangingPunct="0">
              <a:lnSpc>
                <a:spcPct val="106000"/>
              </a:lnSpc>
              <a:spcBef>
                <a:spcPct val="80000"/>
              </a:spcBef>
              <a:buClr>
                <a:schemeClr val="tx1"/>
              </a:buClr>
              <a:buSzPct val="80000"/>
              <a:buFont typeface="Arial" pitchFamily="34" charset="0"/>
              <a:buChar char="•"/>
              <a:defRPr/>
            </a:pPr>
            <a:r>
              <a:rPr lang="en-US" kern="0" dirty="0" smtClean="0"/>
              <a:t>Highlighting settings cue up data pre-attentiveness</a:t>
            </a:r>
          </a:p>
          <a:p>
            <a:pPr marL="342900" indent="-342900" eaLnBrk="0" hangingPunct="0">
              <a:lnSpc>
                <a:spcPct val="106000"/>
              </a:lnSpc>
              <a:spcBef>
                <a:spcPct val="80000"/>
              </a:spcBef>
              <a:buClr>
                <a:schemeClr val="tx1"/>
              </a:buClr>
              <a:buSzPct val="80000"/>
              <a:buFont typeface="Arial" pitchFamily="34" charset="0"/>
              <a:buChar char="•"/>
              <a:defRPr/>
            </a:pPr>
            <a:r>
              <a:rPr lang="en-US" kern="0" dirty="0" smtClean="0"/>
              <a:t>Expose parameters for event modeling in real time</a:t>
            </a:r>
          </a:p>
          <a:p>
            <a:pPr marL="342900" lvl="0" indent="-342900" eaLnBrk="0" hangingPunct="0">
              <a:lnSpc>
                <a:spcPct val="106000"/>
              </a:lnSpc>
              <a:spcBef>
                <a:spcPct val="80000"/>
              </a:spcBef>
              <a:buClr>
                <a:schemeClr val="tx1"/>
              </a:buClr>
              <a:buSzPct val="80000"/>
              <a:buFont typeface="Arial" pitchFamily="34" charset="0"/>
              <a:buChar char="•"/>
              <a:defRPr/>
            </a:pPr>
            <a:r>
              <a:rPr lang="en-US" kern="0" dirty="0" smtClean="0"/>
              <a:t>Creates dashboards by embedding multiple visualizations into a single entity</a:t>
            </a:r>
          </a:p>
        </p:txBody>
      </p:sp>
      <p:cxnSp>
        <p:nvCxnSpPr>
          <p:cNvPr id="11" name="Straight Connector 10"/>
          <p:cNvCxnSpPr/>
          <p:nvPr/>
        </p:nvCxnSpPr>
        <p:spPr bwMode="auto">
          <a:xfrm flipV="1">
            <a:off x="435546" y="3014379"/>
            <a:ext cx="4027714" cy="9897"/>
          </a:xfrm>
          <a:prstGeom prst="line">
            <a:avLst/>
          </a:prstGeom>
          <a:solidFill>
            <a:schemeClr val="accent2"/>
          </a:solidFill>
          <a:ln w="25400" cap="flat" cmpd="sng" algn="ctr">
            <a:solidFill>
              <a:schemeClr val="accent1"/>
            </a:solidFill>
            <a:prstDash val="solid"/>
            <a:round/>
            <a:headEnd type="none" w="med" len="med"/>
            <a:tailEnd type="none" w="med" len="med"/>
          </a:ln>
          <a:effectLst/>
        </p:spPr>
      </p:cxnSp>
      <p:sp>
        <p:nvSpPr>
          <p:cNvPr id="12" name="TextBox 11"/>
          <p:cNvSpPr txBox="1"/>
          <p:nvPr/>
        </p:nvSpPr>
        <p:spPr>
          <a:xfrm>
            <a:off x="1409323" y="2893649"/>
            <a:ext cx="1876301" cy="259045"/>
          </a:xfrm>
          <a:prstGeom prst="rect">
            <a:avLst/>
          </a:prstGeom>
          <a:solidFill>
            <a:schemeClr val="bg1"/>
          </a:solidFill>
        </p:spPr>
        <p:txBody>
          <a:bodyPr wrap="square" rtlCol="0">
            <a:spAutoFit/>
          </a:bodyPr>
          <a:lstStyle/>
          <a:p>
            <a:pPr marL="169863" indent="-168275" algn="ctr" rtl="0" fontAlgn="base">
              <a:lnSpc>
                <a:spcPct val="106000"/>
              </a:lnSpc>
              <a:spcBef>
                <a:spcPct val="80000"/>
              </a:spcBef>
              <a:spcAft>
                <a:spcPct val="0"/>
              </a:spcAft>
              <a:buClr>
                <a:srgbClr val="000000"/>
              </a:buClr>
            </a:pPr>
            <a:r>
              <a:rPr lang="en-US" dirty="0" smtClean="0">
                <a:solidFill>
                  <a:schemeClr val="accent4"/>
                </a:solidFill>
                <a:latin typeface="Arial"/>
              </a:rPr>
              <a:t>High Data to Ink Ratio</a:t>
            </a:r>
            <a:endParaRPr lang="en-US" sz="1100" kern="1200" dirty="0">
              <a:solidFill>
                <a:schemeClr val="accent4"/>
              </a:solidFill>
              <a:latin typeface="Arial"/>
              <a:ea typeface="+mn-ea"/>
              <a:cs typeface="Arial" charset="0"/>
            </a:endParaRPr>
          </a:p>
        </p:txBody>
      </p:sp>
      <p:sp>
        <p:nvSpPr>
          <p:cNvPr id="13" name="Text Placeholder 2"/>
          <p:cNvSpPr txBox="1">
            <a:spLocks/>
          </p:cNvSpPr>
          <p:nvPr/>
        </p:nvSpPr>
        <p:spPr bwMode="gray">
          <a:xfrm>
            <a:off x="4733741" y="3141288"/>
            <a:ext cx="4014216" cy="243420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342900" lvl="0" indent="-342900" eaLnBrk="0" hangingPunct="0">
              <a:lnSpc>
                <a:spcPct val="106000"/>
              </a:lnSpc>
              <a:spcBef>
                <a:spcPct val="80000"/>
              </a:spcBef>
              <a:buClr>
                <a:schemeClr val="tx1"/>
              </a:buClr>
              <a:buSzPct val="80000"/>
              <a:buFont typeface="Arial" pitchFamily="34" charset="0"/>
              <a:buChar char="•"/>
              <a:defRPr/>
            </a:pPr>
            <a:r>
              <a:rPr lang="en-US" kern="0" dirty="0" smtClean="0"/>
              <a:t>Supports SQL like equation builder</a:t>
            </a:r>
          </a:p>
          <a:p>
            <a:pPr marL="342900" lvl="0" indent="-342900" eaLnBrk="0" hangingPunct="0">
              <a:lnSpc>
                <a:spcPct val="106000"/>
              </a:lnSpc>
              <a:spcBef>
                <a:spcPct val="80000"/>
              </a:spcBef>
              <a:buClr>
                <a:schemeClr val="tx1"/>
              </a:buClr>
              <a:buSzPct val="80000"/>
              <a:buFont typeface="Arial" pitchFamily="34" charset="0"/>
              <a:buChar char="•"/>
              <a:defRPr/>
            </a:pPr>
            <a:r>
              <a:rPr lang="en-US" kern="0" dirty="0" smtClean="0"/>
              <a:t>Creates running totals, percent of, moving average, etc on the fly</a:t>
            </a:r>
          </a:p>
          <a:p>
            <a:pPr marL="342900" lvl="0" indent="-342900" eaLnBrk="0" hangingPunct="0">
              <a:lnSpc>
                <a:spcPct val="106000"/>
              </a:lnSpc>
              <a:spcBef>
                <a:spcPct val="80000"/>
              </a:spcBef>
              <a:buClr>
                <a:schemeClr val="tx1"/>
              </a:buClr>
              <a:buSzPct val="80000"/>
              <a:buFont typeface="Arial" pitchFamily="34" charset="0"/>
              <a:buChar char="•"/>
              <a:defRPr/>
            </a:pPr>
            <a:r>
              <a:rPr lang="en-US" kern="0" dirty="0" smtClean="0"/>
              <a:t>Supports a high level of dynamic use “out of the box”</a:t>
            </a:r>
          </a:p>
          <a:p>
            <a:pPr marL="342900" lvl="0" indent="-342900" eaLnBrk="0" hangingPunct="0">
              <a:lnSpc>
                <a:spcPct val="106000"/>
              </a:lnSpc>
              <a:spcBef>
                <a:spcPct val="80000"/>
              </a:spcBef>
              <a:buClr>
                <a:schemeClr val="tx1"/>
              </a:buClr>
              <a:buSzPct val="80000"/>
              <a:buFont typeface="Arial" pitchFamily="34" charset="0"/>
              <a:buChar char="•"/>
              <a:defRPr/>
            </a:pPr>
            <a:r>
              <a:rPr lang="en-US" kern="0" dirty="0" smtClean="0"/>
              <a:t>Embeds background data in table format for on the fly details</a:t>
            </a:r>
          </a:p>
        </p:txBody>
      </p:sp>
      <p:cxnSp>
        <p:nvCxnSpPr>
          <p:cNvPr id="14" name="Straight Connector 13"/>
          <p:cNvCxnSpPr/>
          <p:nvPr/>
        </p:nvCxnSpPr>
        <p:spPr bwMode="auto">
          <a:xfrm flipV="1">
            <a:off x="4720559" y="3012400"/>
            <a:ext cx="4027714" cy="9897"/>
          </a:xfrm>
          <a:prstGeom prst="line">
            <a:avLst/>
          </a:prstGeom>
          <a:solidFill>
            <a:schemeClr val="accent2"/>
          </a:solidFill>
          <a:ln w="25400" cap="flat" cmpd="sng" algn="ctr">
            <a:solidFill>
              <a:schemeClr val="accent1"/>
            </a:solidFill>
            <a:prstDash val="solid"/>
            <a:round/>
            <a:headEnd type="none" w="med" len="med"/>
            <a:tailEnd type="none" w="med" len="med"/>
          </a:ln>
          <a:effectLst/>
        </p:spPr>
      </p:cxnSp>
      <p:sp>
        <p:nvSpPr>
          <p:cNvPr id="15" name="TextBox 14"/>
          <p:cNvSpPr txBox="1"/>
          <p:nvPr/>
        </p:nvSpPr>
        <p:spPr>
          <a:xfrm>
            <a:off x="5694336" y="2891670"/>
            <a:ext cx="1876301" cy="259045"/>
          </a:xfrm>
          <a:prstGeom prst="rect">
            <a:avLst/>
          </a:prstGeom>
          <a:solidFill>
            <a:schemeClr val="bg1"/>
          </a:solidFill>
        </p:spPr>
        <p:txBody>
          <a:bodyPr wrap="square" rtlCol="0">
            <a:spAutoFit/>
          </a:bodyPr>
          <a:lstStyle/>
          <a:p>
            <a:pPr marL="169863" indent="-168275" algn="ctr" rtl="0" fontAlgn="base">
              <a:lnSpc>
                <a:spcPct val="106000"/>
              </a:lnSpc>
              <a:spcBef>
                <a:spcPct val="80000"/>
              </a:spcBef>
              <a:spcAft>
                <a:spcPct val="0"/>
              </a:spcAft>
              <a:buClr>
                <a:srgbClr val="000000"/>
              </a:buClr>
            </a:pPr>
            <a:r>
              <a:rPr lang="en-US" dirty="0" smtClean="0">
                <a:solidFill>
                  <a:schemeClr val="accent4"/>
                </a:solidFill>
                <a:latin typeface="Arial"/>
              </a:rPr>
              <a:t>Excellent Engine</a:t>
            </a:r>
            <a:endParaRPr lang="en-US" sz="1100" kern="1200" dirty="0">
              <a:solidFill>
                <a:schemeClr val="accent4"/>
              </a:solidFill>
              <a:latin typeface="Arial"/>
              <a:ea typeface="+mn-ea"/>
              <a:cs typeface="Arial" charset="0"/>
            </a:endParaRPr>
          </a:p>
        </p:txBody>
      </p:sp>
      <p:sp>
        <p:nvSpPr>
          <p:cNvPr id="16" name="TextBox 15"/>
          <p:cNvSpPr txBox="1"/>
          <p:nvPr/>
        </p:nvSpPr>
        <p:spPr>
          <a:xfrm>
            <a:off x="486888" y="5850810"/>
            <a:ext cx="8193974" cy="365165"/>
          </a:xfrm>
          <a:prstGeom prst="rect">
            <a:avLst/>
          </a:prstGeom>
        </p:spPr>
        <p:txBody>
          <a:bodyPr wrap="square" rtlCol="0">
            <a:spAutoFit/>
          </a:bodyPr>
          <a:lstStyle/>
          <a:p>
            <a:pPr marL="169863" indent="-168275" algn="ctr" rtl="0" fontAlgn="base">
              <a:lnSpc>
                <a:spcPct val="106000"/>
              </a:lnSpc>
              <a:spcBef>
                <a:spcPct val="80000"/>
              </a:spcBef>
              <a:spcAft>
                <a:spcPct val="0"/>
              </a:spcAft>
              <a:buClr>
                <a:srgbClr val="000000"/>
              </a:buClr>
            </a:pPr>
            <a:r>
              <a:rPr lang="en-US" sz="1800" b="1" kern="1200" dirty="0" smtClean="0">
                <a:solidFill>
                  <a:schemeClr val="accent4"/>
                </a:solidFill>
                <a:latin typeface="Arial"/>
                <a:ea typeface="+mn-ea"/>
                <a:cs typeface="Arial" charset="0"/>
              </a:rPr>
              <a:t>These factors change the delivery from a presentation to a conversation.</a:t>
            </a:r>
            <a:endParaRPr lang="en-US" sz="1800" b="1" kern="1200" dirty="0">
              <a:solidFill>
                <a:schemeClr val="accent4"/>
              </a:solidFill>
              <a:latin typeface="Arial"/>
              <a:ea typeface="+mn-ea"/>
              <a:cs typeface="Arial" charset="0"/>
            </a:endParaRPr>
          </a:p>
        </p:txBody>
      </p:sp>
    </p:spTree>
    <p:extLst>
      <p:ext uri="{BB962C8B-B14F-4D97-AF65-F5344CB8AC3E}">
        <p14:creationId xmlns:p14="http://schemas.microsoft.com/office/powerpoint/2010/main" val="424412303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OILERPLATE" val="Boilerplate"/>
</p:tagLst>
</file>

<file path=ppt/theme/theme1.xml><?xml version="1.0" encoding="utf-8"?>
<a:theme xmlns:a="http://schemas.openxmlformats.org/drawingml/2006/main" name="US Consulting Report Template_R1.5V_0109">
  <a:themeElements>
    <a:clrScheme name="">
      <a:dk1>
        <a:srgbClr val="000000"/>
      </a:dk1>
      <a:lt1>
        <a:srgbClr val="FFFFFF"/>
      </a:lt1>
      <a:dk2>
        <a:srgbClr val="4066B2"/>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US Consulting Report Template_R1.5_0325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FFFF00"/>
        </a:solidFill>
        <a:ln w="12700" cap="rnd" algn="ctr">
          <a:solidFill>
            <a:schemeClr val="tx1"/>
          </a:solidFill>
          <a:miter lim="800000"/>
          <a:headEnd/>
          <a:tailEnd/>
        </a:ln>
      </a:spPr>
      <a:bodyPr lIns="182880" rtlCol="0" anchor="ctr" anchorCtr="1"/>
      <a:lstStyle>
        <a:defPPr algn="ctr" eaLnBrk="0" hangingPunct="0">
          <a:lnSpc>
            <a:spcPct val="106000"/>
          </a:lnSpc>
          <a:defRPr dirty="0"/>
        </a:defPPr>
      </a:lstStyle>
    </a:spDef>
    <a:lnDef>
      <a:spPr bwMode="auto">
        <a:xfrm>
          <a:off x="0" y="0"/>
          <a:ext cx="1" cy="1"/>
        </a:xfrm>
        <a:custGeom>
          <a:avLst/>
          <a:gdLst/>
          <a:ahLst/>
          <a:cxnLst/>
          <a:rect l="0" t="0" r="0" b="0"/>
          <a:pathLst/>
        </a:custGeom>
        <a:solidFill>
          <a:schemeClr val="accent2"/>
        </a:solidFill>
        <a:ln w="12700" cap="flat" cmpd="sng" algn="ctr">
          <a:solidFill>
            <a:schemeClr val="accent1"/>
          </a:solidFill>
          <a:prstDash val="solid"/>
          <a:round/>
          <a:headEnd type="none" w="med" len="med"/>
          <a:tailEnd type="none" w="med" len="med"/>
        </a:ln>
        <a:effectLst/>
      </a:spPr>
      <a:bodyPr vert="horz" wrap="square" lIns="73152" tIns="73152" rIns="73152" bIns="73152" numCol="1" anchor="t" anchorCtr="0" compatLnSpc="1">
        <a:prstTxWarp prst="textNoShape">
          <a:avLst/>
        </a:prstTxWarp>
      </a:bodyPr>
      <a:lstStyle>
        <a:defPPr marL="0" marR="0" indent="0" algn="l" defTabSz="914400" rtl="0" eaLnBrk="0" fontAlgn="base" latinLnBrk="0" hangingPunct="0">
          <a:lnSpc>
            <a:spcPct val="106000"/>
          </a:lnSpc>
          <a:spcBef>
            <a:spcPct val="50000"/>
          </a:spcBef>
          <a:spcAft>
            <a:spcPct val="0"/>
          </a:spcAft>
          <a:buClrTx/>
          <a:buSzPct val="100000"/>
          <a:buFont typeface="Wingdings 2" pitchFamily="18" charset="2"/>
          <a:buNone/>
          <a:tabLst/>
          <a:defRPr kumimoji="0" lang="en-US" sz="1100" b="0" i="0" u="none" strike="noStrike" cap="none" normalizeH="0" baseline="0" smtClean="0">
            <a:ln>
              <a:noFill/>
            </a:ln>
            <a:solidFill>
              <a:schemeClr val="tx1"/>
            </a:solidFill>
            <a:effectLst/>
            <a:latin typeface="Arial" charset="0"/>
          </a:defRPr>
        </a:defPPr>
      </a:lstStyle>
    </a:lnDef>
    <a:txDef>
      <a:spPr/>
      <a:bodyPr/>
      <a:lstStyle>
        <a:defPPr marL="169863" indent="-168275" algn="l" rtl="0" fontAlgn="base">
          <a:lnSpc>
            <a:spcPct val="106000"/>
          </a:lnSpc>
          <a:spcBef>
            <a:spcPct val="80000"/>
          </a:spcBef>
          <a:spcAft>
            <a:spcPct val="0"/>
          </a:spcAft>
          <a:buClr>
            <a:srgbClr val="000000"/>
          </a:buClr>
          <a:buFont typeface="Wingdings 2" pitchFamily="18" charset="2"/>
          <a:buChar char="¡"/>
          <a:defRPr sz="1100" kern="1200" dirty="0">
            <a:solidFill>
              <a:srgbClr val="000000"/>
            </a:solidFill>
            <a:latin typeface="Arial"/>
            <a:ea typeface="+mn-ea"/>
            <a:cs typeface="Arial" charset="0"/>
          </a:defRPr>
        </a:defPPr>
      </a:lstStyle>
    </a:txDef>
  </a:objectDefaults>
  <a:extraClrSchemeLst>
    <a:extraClrScheme>
      <a:clrScheme name="US Consulting Report Template_R1.5_03250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 Consulting Report Template_R1.5_03250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 Consulting Report Template_R1.5_03250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 Consulting Report Template_R1.5_03250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 Consulting Report Template_R1.5_03250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 Consulting Report Template_R1.5_03250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 Consulting Report Template_R1.5_03250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S Consulting Report Template_R1.5_032508 8">
        <a:dk1>
          <a:srgbClr val="000000"/>
        </a:dk1>
        <a:lt1>
          <a:srgbClr val="FFFFFF"/>
        </a:lt1>
        <a:dk2>
          <a:srgbClr val="B2CADB"/>
        </a:dk2>
        <a:lt2>
          <a:srgbClr val="1D3A6A"/>
        </a:lt2>
        <a:accent1>
          <a:srgbClr val="DED3B6"/>
        </a:accent1>
        <a:accent2>
          <a:srgbClr val="EAB58E"/>
        </a:accent2>
        <a:accent3>
          <a:srgbClr val="FFFFFF"/>
        </a:accent3>
        <a:accent4>
          <a:srgbClr val="000000"/>
        </a:accent4>
        <a:accent5>
          <a:srgbClr val="ECE6D7"/>
        </a:accent5>
        <a:accent6>
          <a:srgbClr val="D4A480"/>
        </a:accent6>
        <a:hlink>
          <a:srgbClr val="F5DDCB"/>
        </a:hlink>
        <a:folHlink>
          <a:srgbClr val="FEF2D2"/>
        </a:folHlink>
      </a:clrScheme>
      <a:clrMap bg1="lt1" tx1="dk1" bg2="lt2" tx2="dk2" accent1="accent1" accent2="accent2" accent3="accent3" accent4="accent4" accent5="accent5" accent6="accent6" hlink="hlink" folHlink="folHlink"/>
    </a:extraClrScheme>
    <a:extraClrScheme>
      <a:clrScheme name="US Consulting Report Template_R1.5_032508 9">
        <a:dk1>
          <a:srgbClr val="000000"/>
        </a:dk1>
        <a:lt1>
          <a:srgbClr val="FFFFFF"/>
        </a:lt1>
        <a:dk2>
          <a:srgbClr val="FEF2D2"/>
        </a:dk2>
        <a:lt2>
          <a:srgbClr val="1D3A6A"/>
        </a:lt2>
        <a:accent1>
          <a:srgbClr val="B2CADB"/>
        </a:accent1>
        <a:accent2>
          <a:srgbClr val="DED3B6"/>
        </a:accent2>
        <a:accent3>
          <a:srgbClr val="FFFFFF"/>
        </a:accent3>
        <a:accent4>
          <a:srgbClr val="000000"/>
        </a:accent4>
        <a:accent5>
          <a:srgbClr val="D5E1EA"/>
        </a:accent5>
        <a:accent6>
          <a:srgbClr val="C9BFA5"/>
        </a:accent6>
        <a:hlink>
          <a:srgbClr val="EAB58E"/>
        </a:hlink>
        <a:folHlink>
          <a:srgbClr val="F5DDCB"/>
        </a:folHlink>
      </a:clrScheme>
      <a:clrMap bg1="lt1" tx1="dk1" bg2="lt2" tx2="dk2" accent1="accent1" accent2="accent2" accent3="accent3" accent4="accent4" accent5="accent5" accent6="accent6" hlink="hlink" folHlink="folHlink"/>
    </a:extraClrScheme>
    <a:extraClrScheme>
      <a:clrScheme name="US Consulting Report Template_R1.5_032508 10">
        <a:dk1>
          <a:srgbClr val="000000"/>
        </a:dk1>
        <a:lt1>
          <a:srgbClr val="FFFFFF"/>
        </a:lt1>
        <a:dk2>
          <a:srgbClr val="F1EDE1"/>
        </a:dk2>
        <a:lt2>
          <a:srgbClr val="091D5D"/>
        </a:lt2>
        <a:accent1>
          <a:srgbClr val="9DA5BE"/>
        </a:accent1>
        <a:accent2>
          <a:srgbClr val="85C2FE"/>
        </a:accent2>
        <a:accent3>
          <a:srgbClr val="FFFFFF"/>
        </a:accent3>
        <a:accent4>
          <a:srgbClr val="000000"/>
        </a:accent4>
        <a:accent5>
          <a:srgbClr val="CCCFDB"/>
        </a:accent5>
        <a:accent6>
          <a:srgbClr val="78B0E6"/>
        </a:accent6>
        <a:hlink>
          <a:srgbClr val="ADD6FF"/>
        </a:hlink>
        <a:folHlink>
          <a:srgbClr val="D6EBFF"/>
        </a:folHlink>
      </a:clrScheme>
      <a:clrMap bg1="lt1" tx1="dk1" bg2="lt2" tx2="dk2" accent1="accent1" accent2="accent2" accent3="accent3" accent4="accent4" accent5="accent5" accent6="accent6" hlink="hlink" folHlink="folHlink"/>
    </a:extraClrScheme>
    <a:extraClrScheme>
      <a:clrScheme name="US Consulting Report Template_R1.5_032508 11">
        <a:dk1>
          <a:srgbClr val="AFAFAF"/>
        </a:dk1>
        <a:lt1>
          <a:srgbClr val="FFFFFF"/>
        </a:lt1>
        <a:dk2>
          <a:srgbClr val="F1EDE1"/>
        </a:dk2>
        <a:lt2>
          <a:srgbClr val="091D5D"/>
        </a:lt2>
        <a:accent1>
          <a:srgbClr val="85C2FE"/>
        </a:accent1>
        <a:accent2>
          <a:srgbClr val="ADD6FF"/>
        </a:accent2>
        <a:accent3>
          <a:srgbClr val="FFFFFF"/>
        </a:accent3>
        <a:accent4>
          <a:srgbClr val="959595"/>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Report Template_R1.5_032508 12">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Report Template_R1.5_032508 13">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D6EBFF"/>
        </a:folHlink>
      </a:clrScheme>
      <a:clrMap bg1="lt1" tx1="dk1" bg2="lt2" tx2="dk2" accent1="accent1" accent2="accent2" accent3="accent3" accent4="accent4" accent5="accent5" accent6="accent6" hlink="hlink" folHlink="folHlink"/>
    </a:extraClrScheme>
    <a:extraClrScheme>
      <a:clrScheme name="US Consulting Report Template_R1.5_032508 14">
        <a:dk1>
          <a:srgbClr val="000000"/>
        </a:dk1>
        <a:lt1>
          <a:srgbClr val="FFFFFF"/>
        </a:lt1>
        <a:dk2>
          <a:srgbClr val="CCD6EB"/>
        </a:dk2>
        <a:lt2>
          <a:srgbClr val="000066"/>
        </a:lt2>
        <a:accent1>
          <a:srgbClr val="40B3B3"/>
        </a:accent1>
        <a:accent2>
          <a:srgbClr val="B2C1E0"/>
        </a:accent2>
        <a:accent3>
          <a:srgbClr val="FFFFFF"/>
        </a:accent3>
        <a:accent4>
          <a:srgbClr val="000000"/>
        </a:accent4>
        <a:accent5>
          <a:srgbClr val="AFD6D6"/>
        </a:accent5>
        <a:accent6>
          <a:srgbClr val="A1AFCB"/>
        </a:accent6>
        <a:hlink>
          <a:srgbClr val="66C2C2"/>
        </a:hlink>
        <a:folHlink>
          <a:srgbClr val="8CA3D1"/>
        </a:folHlink>
      </a:clrScheme>
      <a:clrMap bg1="lt1" tx1="dk1" bg2="lt2" tx2="dk2" accent1="accent1" accent2="accent2" accent3="accent3" accent4="accent4" accent5="accent5" accent6="accent6" hlink="hlink" folHlink="folHlink"/>
    </a:extraClrScheme>
    <a:extraClrScheme>
      <a:clrScheme name="US Consulting Report Template_R1.5_032508 15">
        <a:dk1>
          <a:srgbClr val="000000"/>
        </a:dk1>
        <a:lt1>
          <a:srgbClr val="FFFFFF"/>
        </a:lt1>
        <a:dk2>
          <a:srgbClr val="4066B2"/>
        </a:dk2>
        <a:lt2>
          <a:srgbClr val="000066"/>
        </a:lt2>
        <a:accent1>
          <a:srgbClr val="003399"/>
        </a:accent1>
        <a:accent2>
          <a:srgbClr val="80CCCC"/>
        </a:accent2>
        <a:accent3>
          <a:srgbClr val="FFFFFF"/>
        </a:accent3>
        <a:accent4>
          <a:srgbClr val="000000"/>
        </a:accent4>
        <a:accent5>
          <a:srgbClr val="AAADCA"/>
        </a:accent5>
        <a:accent6>
          <a:srgbClr val="73B9B9"/>
        </a:accent6>
        <a:hlink>
          <a:srgbClr val="8099CC"/>
        </a:hlink>
        <a:folHlink>
          <a:srgbClr val="009999"/>
        </a:folHlink>
      </a:clrScheme>
      <a:clrMap bg1="lt1" tx1="dk1" bg2="lt2" tx2="dk2" accent1="accent1" accent2="accent2" accent3="accent3" accent4="accent4" accent5="accent5" accent6="accent6" hlink="hlink" folHlink="folHlink"/>
    </a:extraClrScheme>
    <a:extraClrScheme>
      <a:clrScheme name="US Consulting Report Template_R1.5_032508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loitteAnalyticsTimesaverPPTtemplatev14">
  <a:themeElements>
    <a:clrScheme name="Deloitte">
      <a:dk1>
        <a:srgbClr val="000000"/>
      </a:dk1>
      <a:lt1>
        <a:srgbClr val="FFFFFF"/>
      </a:lt1>
      <a:dk2>
        <a:srgbClr val="002776"/>
      </a:dk2>
      <a:lt2>
        <a:srgbClr val="FFFFFF"/>
      </a:lt2>
      <a:accent1>
        <a:srgbClr val="002776"/>
      </a:accent1>
      <a:accent2>
        <a:srgbClr val="92D400"/>
      </a:accent2>
      <a:accent3>
        <a:srgbClr val="00A1DE"/>
      </a:accent3>
      <a:accent4>
        <a:srgbClr val="72C7E7"/>
      </a:accent4>
      <a:accent5>
        <a:srgbClr val="3C8A2E"/>
      </a:accent5>
      <a:accent6>
        <a:srgbClr val="C9DD03"/>
      </a:accent6>
      <a:hlink>
        <a:srgbClr val="001D59"/>
      </a:hlink>
      <a:folHlink>
        <a:srgbClr val="1462FF"/>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loitte Screen (small)">
  <a:themeElements>
    <a:clrScheme name="Custom 1">
      <a:dk1>
        <a:srgbClr val="002776"/>
      </a:dk1>
      <a:lt1>
        <a:srgbClr val="FFFFFF"/>
      </a:lt1>
      <a:dk2>
        <a:srgbClr val="002776"/>
      </a:dk2>
      <a:lt2>
        <a:srgbClr val="FFFFFF"/>
      </a:lt2>
      <a:accent1>
        <a:srgbClr val="002776"/>
      </a:accent1>
      <a:accent2>
        <a:srgbClr val="92D400"/>
      </a:accent2>
      <a:accent3>
        <a:srgbClr val="00A1DE"/>
      </a:accent3>
      <a:accent4>
        <a:srgbClr val="3C8A2E"/>
      </a:accent4>
      <a:accent5>
        <a:srgbClr val="72C7E7"/>
      </a:accent5>
      <a:accent6>
        <a:srgbClr val="C9DD03"/>
      </a:accent6>
      <a:hlink>
        <a:srgbClr val="00A1DE"/>
      </a:hlink>
      <a:folHlink>
        <a:srgbClr val="72C7E7"/>
      </a:folHlink>
    </a:clrScheme>
    <a:fontScheme name="1_Main Master - Deloitte Report (print) US03 Feb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olidFill>
            <a:schemeClr val="tx1"/>
          </a:solidFill>
        </a:ln>
      </a:spPr>
      <a:bodyPr lIns="45720" tIns="45720" rIns="45720" rtlCol="0" anchor="ctr"/>
      <a:lstStyle>
        <a:defPPr algn="ctr">
          <a:defRPr sz="1800" b="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spcBef>
            <a:spcPts val="600"/>
          </a:spcBef>
          <a:defRPr sz="1800" dirty="0" err="1" smtClean="0"/>
        </a:defPPr>
      </a:lstStyle>
    </a:tx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US Consulting Report Template_R1.5V_0109</Template>
  <TotalTime>17191</TotalTime>
  <Words>4276</Words>
  <Application>Microsoft Office PowerPoint</Application>
  <PresentationFormat>Letter Paper (8.5x11 in)</PresentationFormat>
  <Paragraphs>490</Paragraphs>
  <Slides>78</Slides>
  <Notes>69</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78</vt:i4>
      </vt:variant>
    </vt:vector>
  </HeadingPairs>
  <TitlesOfParts>
    <vt:vector size="88" baseType="lpstr">
      <vt:lpstr>Arial</vt:lpstr>
      <vt:lpstr>Calibri</vt:lpstr>
      <vt:lpstr>Geneva</vt:lpstr>
      <vt:lpstr>Times New Roman</vt:lpstr>
      <vt:lpstr>Wingdings</vt:lpstr>
      <vt:lpstr>Wingdings 2</vt:lpstr>
      <vt:lpstr>US Consulting Report Template_R1.5V_0109</vt:lpstr>
      <vt:lpstr>DeloitteAnalyticsTimesaverPPTtemplatev14</vt:lpstr>
      <vt:lpstr>1_Deloitte Screen (small)</vt:lpstr>
      <vt:lpstr>Microsoft PowerPoint 97-2003 Presentation</vt:lpstr>
      <vt:lpstr>Tableau Desktop 200 Level  </vt:lpstr>
      <vt:lpstr>About Me</vt:lpstr>
      <vt:lpstr>Contents</vt:lpstr>
      <vt:lpstr>Course Overview</vt:lpstr>
      <vt:lpstr>Course Description and Goals</vt:lpstr>
      <vt:lpstr>Course Objectives</vt:lpstr>
      <vt:lpstr>Tableau Background</vt:lpstr>
      <vt:lpstr>Tableau Background</vt:lpstr>
      <vt:lpstr>Tableau is an Excellent Tool For Organizing Visual Data</vt:lpstr>
      <vt:lpstr>Preparing Data</vt:lpstr>
      <vt:lpstr>About the Data</vt:lpstr>
      <vt:lpstr>Tableau Demo</vt:lpstr>
      <vt:lpstr>Getting Started: Connecting to Data</vt:lpstr>
      <vt:lpstr>Screen Basics</vt:lpstr>
      <vt:lpstr>Card Details</vt:lpstr>
      <vt:lpstr>Getting Started: Drag a Dimension and Measure</vt:lpstr>
      <vt:lpstr>Activity #1 Experiment and Build a Worksheet – 5 Minutes</vt:lpstr>
      <vt:lpstr>Basic Features</vt:lpstr>
      <vt:lpstr>Dimension and Measures</vt:lpstr>
      <vt:lpstr>Drilling Down</vt:lpstr>
      <vt:lpstr>Colors</vt:lpstr>
      <vt:lpstr>Size</vt:lpstr>
      <vt:lpstr>Shapes</vt:lpstr>
      <vt:lpstr>Labels</vt:lpstr>
      <vt:lpstr>Filters</vt:lpstr>
      <vt:lpstr>Reference Lines and Banding</vt:lpstr>
      <vt:lpstr>Activity #2 Create a visualization detailing sales and profit by category – 10 Minutes</vt:lpstr>
      <vt:lpstr>Chart Type &amp;  Design Considerations</vt:lpstr>
      <vt:lpstr>Show Me!</vt:lpstr>
      <vt:lpstr>Bar Chart</vt:lpstr>
      <vt:lpstr>Stacked Bar Chart</vt:lpstr>
      <vt:lpstr>Nested Charts / Trellis / Small Multiples</vt:lpstr>
      <vt:lpstr>Histogram</vt:lpstr>
      <vt:lpstr>Line Chart</vt:lpstr>
      <vt:lpstr>Area Chart</vt:lpstr>
      <vt:lpstr>Heat Map</vt:lpstr>
      <vt:lpstr>Size-Encoded Heat Map</vt:lpstr>
      <vt:lpstr>Scatter Plot</vt:lpstr>
      <vt:lpstr>Bubble Maps</vt:lpstr>
      <vt:lpstr>Choropleth or Polygon Map</vt:lpstr>
      <vt:lpstr>Text Table</vt:lpstr>
      <vt:lpstr>Highlight Table</vt:lpstr>
      <vt:lpstr>Gantt Bar Chart</vt:lpstr>
      <vt:lpstr>Pie Charts NOOOOOOOOOOOOOOOOOO!!!!!!!!!!!!!!</vt:lpstr>
      <vt:lpstr>Pie Chart Maps NOOOOOOOOOOOOOOOOOO!!!!!!!!!!!!!!</vt:lpstr>
      <vt:lpstr>Bullet Chart</vt:lpstr>
      <vt:lpstr>Creating Dashboards</vt:lpstr>
      <vt:lpstr>Other Dashboard Elements</vt:lpstr>
      <vt:lpstr>Activity #3 Create 3-4 Visualizations for a Dashboard – 20 Minutes</vt:lpstr>
      <vt:lpstr>Intermediate Features</vt:lpstr>
      <vt:lpstr>Formatting</vt:lpstr>
      <vt:lpstr>Custom Calculations</vt:lpstr>
      <vt:lpstr>Annotation</vt:lpstr>
      <vt:lpstr>Tooltips</vt:lpstr>
      <vt:lpstr>Dual Axes</vt:lpstr>
      <vt:lpstr>Combination Charts</vt:lpstr>
      <vt:lpstr>Conditional Filtering</vt:lpstr>
      <vt:lpstr>Quick Filtering</vt:lpstr>
      <vt:lpstr>Color Legend Highlighting</vt:lpstr>
      <vt:lpstr>Actions &gt; Highlights Or Filters</vt:lpstr>
      <vt:lpstr>T8 Filters</vt:lpstr>
      <vt:lpstr>Extracting and Optimizing Data</vt:lpstr>
      <vt:lpstr>Multiple Data Connections</vt:lpstr>
      <vt:lpstr>Animating Through Pages Shelf</vt:lpstr>
      <vt:lpstr>Saving Your Workbook</vt:lpstr>
      <vt:lpstr>Appendix A: Visual Cues</vt:lpstr>
      <vt:lpstr>Various Visual Cues (1 of 2)</vt:lpstr>
      <vt:lpstr>Various Visual Cues (2 of 2)</vt:lpstr>
      <vt:lpstr>Appendix B: Glossary</vt:lpstr>
      <vt:lpstr>Glossary (1 of 8)</vt:lpstr>
      <vt:lpstr>Glossary (2 of 8)</vt:lpstr>
      <vt:lpstr>Glossary (3 of 8)</vt:lpstr>
      <vt:lpstr>Glossary (4 of 8)</vt:lpstr>
      <vt:lpstr>Glossary (5 of 8)</vt:lpstr>
      <vt:lpstr>Glossary (6 of 8)</vt:lpstr>
      <vt:lpstr>Glossary (7 of 8)</vt:lpstr>
      <vt:lpstr>Glossary (8 of 8)</vt:lpstr>
      <vt:lpstr>PowerPoint Presentation</vt:lpstr>
    </vt:vector>
  </TitlesOfParts>
  <Company>Deloitte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Consulting Report Template (Title sentence case 18-pt Arial bold, line spacing 22 points)</dc:title>
  <dc:creator>Ahn, Jenny</dc:creator>
  <cp:lastModifiedBy>McDevitt, Patrick</cp:lastModifiedBy>
  <cp:revision>476</cp:revision>
  <cp:lastPrinted>2012-06-25T16:40:37Z</cp:lastPrinted>
  <dcterms:created xsi:type="dcterms:W3CDTF">2009-05-20T13:46:29Z</dcterms:created>
  <dcterms:modified xsi:type="dcterms:W3CDTF">2017-02-03T15:29:34Z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_ID">
    <vt:lpwstr>repTempV1</vt:lpwstr>
  </property>
  <property fmtid="{D5CDD505-2E9C-101B-9397-08002B2CF9AE}" pid="3" name="TemplateStyle">
    <vt:lpwstr>Consulting</vt:lpwstr>
  </property>
  <property fmtid="{D5CDD505-2E9C-101B-9397-08002B2CF9AE}" pid="4" name="ClientName">
    <vt:lpwstr>Unknown</vt:lpwstr>
  </property>
</Properties>
</file>